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802" r:id="rId3"/>
    <p:sldId id="415" r:id="rId4"/>
    <p:sldId id="508" r:id="rId5"/>
    <p:sldId id="798" r:id="rId6"/>
    <p:sldId id="800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96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04CC725-44B3-4E32-9B8D-C9CE6FC30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F3DF68C-1AA4-43D7-B54D-1A5FC35BC0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7A1C561-286E-4821-8581-4CB7D95AA6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A764B-5458-4403-9F7F-51F0F815735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81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FA3FAE7-BC04-4438-971F-0C503F470A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ED25A9F-6661-43FB-B394-8EE799ABB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639C7C2-3ECA-4092-928B-9C8C420660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BBDF4-4883-4216-89BC-CDAF4F2E20E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1080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CB9A69B-37A7-47EC-8229-95AE1EBB8F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C9FC89B-C954-4784-BD82-97BC2EAFE5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E28C28F-11C6-4890-A9C2-0BC420093D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8D5DAA-46E7-42BC-AD4B-4E11511C9F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406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68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499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49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4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5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958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2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2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847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947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216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5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7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5FB7064-D6CC-4868-A878-7E0C445E6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29ED3DB-4C70-479F-98CD-E34767519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221C7E6-E062-495E-B2EF-BB92FC62BC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ECCAD-638E-472E-B2EE-4CB193541A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16333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164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034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ADC0BE-3E1C-4E28-B761-FB9610181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433CBB9-6A60-4091-9DB0-DAEFE91DE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F3EB195-2876-4161-B774-970B59A92D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12623C-F524-42F5-AC64-D38DB8D368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775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644870B-2B62-489E-BAA3-524FC23F5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506DB1C-A9A5-4CCA-B2CE-932119EFD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95AB469-EB7E-41FA-B8F2-2EE4837DF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EB5E1-DC0C-4A24-89D6-D4946EB7A7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494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5F8B306-5525-4D4C-A8A3-88D5C5F8F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AB18FC6D-925A-4816-9857-688852569F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C5316EBC-5C3D-4111-AB3D-16C75A4145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3B72F7-4B61-4F68-8967-718C0082DB5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51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61DED5C-B605-42A2-8861-80FF97E4E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C956C02-8FDB-4ABB-B2BE-8B0C04AAC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478D1AF-DF44-4FF8-A661-33C419879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2C02B-72C5-4605-BC71-4615519519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62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DF59EA2-4091-409F-9DEC-976BF437A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0D175F5-CC90-497E-AB32-B58CC304CA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6630CC6-E7B4-413A-8904-08CA137A62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1C285-C83D-4EA7-9EF3-6C4A19EE0C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218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CEC111F-6C83-477A-938E-D8D4647768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CE040E0-03D2-4497-B876-B34E73290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5A012B-1637-4E03-A409-2F007669F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B1FDA-0D75-41AB-876B-B5A86F0D56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33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4145F89-7A0D-4576-92FF-9A376D431A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0F6EB91-D102-4DE7-B266-B834DB1503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00FD7B-3D9D-489E-AA1C-3F63CB37A4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37CE1-3262-4BFE-AB54-575449FC2D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373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6B026A92-C7DA-4B23-9E2C-A020AE6445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0DA21C2-76BB-4286-AF85-8BABB86CA6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D9C3EC7-EDD9-45FA-8C85-8A381E242A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7850380-511A-48AF-8373-6F0B9BA999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89A77B5-C55A-45BA-8F7F-7269A063AE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EC416A6B-44B2-4534-BE61-709F7131631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424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3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71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131 D P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喜び 叫べよ   主は 希望  栄光</a:t>
            </a:r>
            <a:endParaRPr lang="ja-JP" altLang="en-US" smtClean="0"/>
          </a:p>
        </p:txBody>
      </p:sp>
      <p:sp>
        <p:nvSpPr>
          <p:cNvPr id="340995" name="Text Box 1027"/>
          <p:cNvSpPr txBox="1">
            <a:spLocks noChangeArrowheads="1"/>
          </p:cNvSpPr>
          <p:nvPr/>
        </p:nvSpPr>
        <p:spPr bwMode="auto">
          <a:xfrm>
            <a:off x="203207" y="304800"/>
            <a:ext cx="11825817" cy="777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喜び 叫べよ   主は 希望  栄光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喜び  立ち上がれ 主の勇士たち　声を   あげよ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さあ   この地に  今出て行こう　聖徒の足なみ   そろえ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主がみちびく  勝利への道を　さあ  ともに  歩こう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主は私達を  もちいて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みわざを  なしとげられる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主のすくいを  全地に伝えよ　さあ  心あわせ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endParaRPr lang="ja-JP" altLang="en-US" sz="2800" baseline="0">
              <a:solidFill>
                <a:srgbClr val="FFFFFF"/>
              </a:solidFill>
              <a:latin typeface="ＭＳ Ｐゴシック" pitchFamily="50" charset="-128"/>
            </a:endParaRPr>
          </a:p>
        </p:txBody>
      </p:sp>
      <p:sp>
        <p:nvSpPr>
          <p:cNvPr id="340996" name="Text Box 1028"/>
          <p:cNvSpPr txBox="1">
            <a:spLocks noChangeArrowheads="1"/>
          </p:cNvSpPr>
          <p:nvPr/>
        </p:nvSpPr>
        <p:spPr bwMode="auto">
          <a:xfrm>
            <a:off x="159065" y="635471"/>
            <a:ext cx="11728449" cy="735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yorokobi sakebeyo shuwa kibou eikou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yorokobi tachiagare shuno yuushitachi koewo ageyo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saaima konochini deteikou setono ashinamisoroe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shugamichibiku shourieno michiwo saa tomoni arukou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shuwa watashitachiwo mochiite  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miwazawo nashitogerareru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shuno sukuiwo zennchini tsutaeyo saa kokoroawase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</p:txBody>
      </p:sp>
      <p:sp>
        <p:nvSpPr>
          <p:cNvPr id="340997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340998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２</a:t>
            </a:r>
          </a:p>
        </p:txBody>
      </p:sp>
      <p:sp>
        <p:nvSpPr>
          <p:cNvPr id="340999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よろこび</a:t>
            </a: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さけべよ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しゅはきぼうえいこう</a:t>
            </a:r>
          </a:p>
        </p:txBody>
      </p:sp>
    </p:spTree>
    <p:extLst>
      <p:ext uri="{BB962C8B-B14F-4D97-AF65-F5344CB8AC3E}">
        <p14:creationId xmlns:p14="http://schemas.microsoft.com/office/powerpoint/2010/main" val="225665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1026">
            <a:extLst>
              <a:ext uri="{FF2B5EF4-FFF2-40B4-BE49-F238E27FC236}">
                <a16:creationId xmlns:a16="http://schemas.microsoft.com/office/drawing/2014/main" xmlns="" id="{BAC4A872-7B4B-4FC3-89A8-6C07F3DA1F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76402" y="25405"/>
            <a:ext cx="8859839" cy="307975"/>
          </a:xfrm>
        </p:spPr>
        <p:txBody>
          <a:bodyPr/>
          <a:lstStyle/>
          <a:p>
            <a:pPr algn="l" eaLnBrk="1" hangingPunct="1"/>
            <a:r>
              <a:rPr lang="en-US" altLang="ja-JP" sz="1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297 G P </a:t>
            </a:r>
            <a:r>
              <a:rPr lang="ja-JP" altLang="en-US" sz="1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静まる時の中あなたはおられ</a:t>
            </a:r>
            <a:endParaRPr lang="ja-JP" altLang="en-US" dirty="0"/>
          </a:p>
        </p:txBody>
      </p:sp>
      <p:sp>
        <p:nvSpPr>
          <p:cNvPr id="352259" name="Text Box 1027">
            <a:extLst>
              <a:ext uri="{FF2B5EF4-FFF2-40B4-BE49-F238E27FC236}">
                <a16:creationId xmlns:a16="http://schemas.microsoft.com/office/drawing/2014/main" xmlns="" id="{BC2C2EF4-3484-4CE4-B311-3C0AEDB46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304805"/>
            <a:ext cx="8869363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静まる時の中　あなたはおられ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やさしく静かな御声につつまれ　時を過ごす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あなた求め  御声したい  あなたを知る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あなたに触れ  御顔したい  あなたを知る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主イエスをただ目指し  栄冠  受ける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ひたすら全てを投げ捨てただ行く　心  つくし</a:t>
            </a:r>
          </a:p>
        </p:txBody>
      </p:sp>
      <p:sp>
        <p:nvSpPr>
          <p:cNvPr id="352260" name="Text Box 1028">
            <a:extLst>
              <a:ext uri="{FF2B5EF4-FFF2-40B4-BE49-F238E27FC236}">
                <a16:creationId xmlns:a16="http://schemas.microsoft.com/office/drawing/2014/main" xmlns="" id="{2867986E-DEED-430A-9DEF-1D7418F1C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6" y="635005"/>
            <a:ext cx="8796337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sizumaru toki no naka  anata wa orare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yasasiku sizukana mikoe ni tsutsumare toki o sugosu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anata motome  mikoe sitai  anata o siru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anata ni fure  mikao sitai  anata o siru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shu iesu o tada mezasi  eikan  ukeru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anose="020B0600070205080204" pitchFamily="50" charset="-128"/>
              </a:rPr>
              <a:t>hitasura subete o nagesute tada iku kokoro tsukusi</a:t>
            </a:r>
          </a:p>
        </p:txBody>
      </p:sp>
      <p:sp>
        <p:nvSpPr>
          <p:cNvPr id="352261" name="Text Box 1029">
            <a:extLst>
              <a:ext uri="{FF2B5EF4-FFF2-40B4-BE49-F238E27FC236}">
                <a16:creationId xmlns:a16="http://schemas.microsoft.com/office/drawing/2014/main" xmlns="" id="{D49454D3-5B67-4F7C-BD94-C0720E037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★P</a:t>
            </a:r>
          </a:p>
        </p:txBody>
      </p:sp>
      <p:sp>
        <p:nvSpPr>
          <p:cNvPr id="352262" name="Text Box 1030">
            <a:extLst>
              <a:ext uri="{FF2B5EF4-FFF2-40B4-BE49-F238E27FC236}">
                <a16:creationId xmlns:a16="http://schemas.microsoft.com/office/drawing/2014/main" xmlns="" id="{6D238FBC-ED29-4122-BD5E-BBD493B78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38100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  <p:sp>
        <p:nvSpPr>
          <p:cNvPr id="352263" name="Text Box 1031">
            <a:extLst>
              <a:ext uri="{FF2B5EF4-FFF2-40B4-BE49-F238E27FC236}">
                <a16:creationId xmlns:a16="http://schemas.microsoft.com/office/drawing/2014/main" xmlns="" id="{E186487B-B3E2-4408-BFE7-E69CDD19D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7" y="-381000"/>
            <a:ext cx="47545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しずまるときのなかであなたはおられ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1026">
            <a:extLst>
              <a:ext uri="{FF2B5EF4-FFF2-40B4-BE49-F238E27FC236}">
                <a16:creationId xmlns:a16="http://schemas.microsoft.com/office/drawing/2014/main" xmlns="" id="{F4709AFE-7716-4ED1-A289-72AA23EE52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76402" y="25405"/>
            <a:ext cx="8859839" cy="307975"/>
          </a:xfrm>
        </p:spPr>
        <p:txBody>
          <a:bodyPr/>
          <a:lstStyle/>
          <a:p>
            <a:pPr algn="l" eaLnBrk="1" hangingPunct="1"/>
            <a:r>
              <a:rPr lang="en-US" altLang="ja-JP" sz="1400" dirty="0" smtClean="0">
                <a:solidFill>
                  <a:schemeClr val="bg1"/>
                </a:solidFill>
                <a:latin typeface="ＭＳ Ｐゴシック" panose="020B0600070205080204" pitchFamily="50" charset="-128"/>
              </a:rPr>
              <a:t>226 </a:t>
            </a:r>
            <a:r>
              <a:rPr lang="en-US" altLang="ja-JP" sz="1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G W </a:t>
            </a:r>
            <a:r>
              <a:rPr lang="ja-JP" altLang="en-US" sz="14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イエスをほめたたえよう</a:t>
            </a:r>
            <a:endParaRPr lang="ja-JP" altLang="en-US" dirty="0"/>
          </a:p>
        </p:txBody>
      </p:sp>
      <p:sp>
        <p:nvSpPr>
          <p:cNvPr id="257027" name="Text Box 1027">
            <a:extLst>
              <a:ext uri="{FF2B5EF4-FFF2-40B4-BE49-F238E27FC236}">
                <a16:creationId xmlns:a16="http://schemas.microsoft.com/office/drawing/2014/main" xmlns="" id="{DC42797B-9CF9-4138-B0CE-214BC3322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304800"/>
            <a:ext cx="8869363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イエスを　ほめたたえよう　主の御名を　あがめよう</a:t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　その</a:t>
            </a:r>
            <a:r>
              <a:rPr lang="ja-JP" altLang="en-US" sz="2800" baseline="0" dirty="0" err="1">
                <a:solidFill>
                  <a:srgbClr val="FFFFFF"/>
                </a:solidFill>
                <a:latin typeface="ＭＳ Ｐゴシック" panose="020B0600070205080204" pitchFamily="50" charset="-128"/>
              </a:rPr>
              <a:t>み</a:t>
            </a: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ことば　この心の　かわきをいやす</a:t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ハレルヤ　何とうるわしい　主の愛は　何と美しい</a:t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われを導く　この光は　主からのもの</a:t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 dirty="0">
                <a:solidFill>
                  <a:srgbClr val="FFFFFF"/>
                </a:solidFill>
                <a:latin typeface="ＭＳ Ｐゴシック" panose="020B0600070205080204" pitchFamily="50" charset="-128"/>
              </a:rPr>
              <a:t>愛する父よ　受けとめて　この賛美を</a:t>
            </a:r>
          </a:p>
        </p:txBody>
      </p:sp>
      <p:sp>
        <p:nvSpPr>
          <p:cNvPr id="257028" name="Text Box 1028">
            <a:extLst>
              <a:ext uri="{FF2B5EF4-FFF2-40B4-BE49-F238E27FC236}">
                <a16:creationId xmlns:a16="http://schemas.microsoft.com/office/drawing/2014/main" xmlns="" id="{A673F2E0-2AE5-427B-8A86-1A1AC5C94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6" y="635005"/>
            <a:ext cx="8796337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o home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tatae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yoo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no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mana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agame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yoo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mikotoba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kokoro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no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kawaki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iyasu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hareruya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nanto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uruwashi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i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no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ai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nanto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utsukushi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i</a:t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ware o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michimiku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hikari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karano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mono</a:t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ai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suru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chi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chi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yo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uketomete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kono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sambio</a:t>
            </a:r>
            <a:endParaRPr lang="en-US" altLang="ja-JP" sz="2800" baseline="0" dirty="0">
              <a:solidFill>
                <a:srgbClr val="CCCC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57029" name="Text Box 1029">
            <a:extLst>
              <a:ext uri="{FF2B5EF4-FFF2-40B4-BE49-F238E27FC236}">
                <a16:creationId xmlns:a16="http://schemas.microsoft.com/office/drawing/2014/main" xmlns="" id="{4D99ED98-49F0-4C7B-B894-DCDBEF234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★W</a:t>
            </a:r>
          </a:p>
        </p:txBody>
      </p:sp>
      <p:sp>
        <p:nvSpPr>
          <p:cNvPr id="257030" name="Text Box 1030">
            <a:extLst>
              <a:ext uri="{FF2B5EF4-FFF2-40B4-BE49-F238E27FC236}">
                <a16:creationId xmlns:a16="http://schemas.microsoft.com/office/drawing/2014/main" xmlns="" id="{8F6D0818-9726-40E0-8CBD-5133E991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38100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４</a:t>
            </a:r>
          </a:p>
        </p:txBody>
      </p:sp>
      <p:sp>
        <p:nvSpPr>
          <p:cNvPr id="257031" name="Text Box 1031">
            <a:extLst>
              <a:ext uri="{FF2B5EF4-FFF2-40B4-BE49-F238E27FC236}">
                <a16:creationId xmlns:a16="http://schemas.microsoft.com/office/drawing/2014/main" xmlns="" id="{B94B2D99-9E25-4C60-8C88-9446C725B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7" y="-381000"/>
            <a:ext cx="47545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いえすをほめたたえようしゅのみなをあがめよう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8946" name="Rectangle 1026">
            <a:extLst>
              <a:ext uri="{FF2B5EF4-FFF2-40B4-BE49-F238E27FC236}">
                <a16:creationId xmlns:a16="http://schemas.microsoft.com/office/drawing/2014/main" xmlns="" id="{AE013B44-0882-499E-ACF2-9FD8B27AC3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76402" y="25405"/>
            <a:ext cx="8859839" cy="307975"/>
          </a:xfrm>
        </p:spPr>
        <p:txBody>
          <a:bodyPr/>
          <a:lstStyle/>
          <a:p>
            <a:pPr algn="l" eaLnBrk="1" hangingPunct="1"/>
            <a:r>
              <a:rPr lang="en-US" altLang="ja-JP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286 G W </a:t>
            </a:r>
            <a:r>
              <a:rPr lang="ja-JP" altLang="en-US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主イエスをほめよ</a:t>
            </a:r>
            <a:r>
              <a:rPr lang="en-US" altLang="ja-JP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X3 </a:t>
            </a:r>
            <a:r>
              <a:rPr lang="ja-JP" altLang="en-US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その御わざを</a:t>
            </a:r>
            <a:r>
              <a:rPr lang="en-US" altLang="ja-JP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en-US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英</a:t>
            </a:r>
            <a:r>
              <a:rPr lang="en-US" altLang="ja-JP" sz="1400">
                <a:solidFill>
                  <a:schemeClr val="bg1"/>
                </a:solidFill>
                <a:latin typeface="ＭＳ Ｐゴシック" panose="020B0600070205080204" pitchFamily="50" charset="-128"/>
              </a:rPr>
              <a:t>)</a:t>
            </a:r>
            <a:endParaRPr lang="en-US" altLang="ja-JP"/>
          </a:p>
        </p:txBody>
      </p:sp>
      <p:sp>
        <p:nvSpPr>
          <p:cNvPr id="338947" name="Text Box 1027">
            <a:extLst>
              <a:ext uri="{FF2B5EF4-FFF2-40B4-BE49-F238E27FC236}">
                <a16:creationId xmlns:a16="http://schemas.microsoft.com/office/drawing/2014/main" xmlns="" id="{6D774AA4-B765-4381-8832-951305CFC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304805"/>
            <a:ext cx="8869363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主イエスをほめよ　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主イエスをほめよ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主イエスをほめよ　そのみわざを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われを罪より　救いあがない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anose="020B0600070205080204" pitchFamily="50" charset="-128"/>
              </a:rPr>
              <a:t>主イエスをほめよ　そのみわざを</a:t>
            </a:r>
          </a:p>
        </p:txBody>
      </p:sp>
      <p:sp>
        <p:nvSpPr>
          <p:cNvPr id="338948" name="Text Box 1028">
            <a:extLst>
              <a:ext uri="{FF2B5EF4-FFF2-40B4-BE49-F238E27FC236}">
                <a16:creationId xmlns:a16="http://schemas.microsoft.com/office/drawing/2014/main" xmlns="" id="{EC295DA2-CC73-4D4E-843C-E592DF5D5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6" y="635005"/>
            <a:ext cx="8796337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homeyo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homeyo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homeyo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miwaza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ware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tsumiyori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sukui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aganai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</a:b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shu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iesu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homeyo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sono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miwaza</a:t>
            </a:r>
            <a:r>
              <a:rPr lang="en-US" altLang="ja-JP" sz="2800" baseline="0" dirty="0">
                <a:solidFill>
                  <a:srgbClr val="CCCCF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800" baseline="0" dirty="0" err="1">
                <a:solidFill>
                  <a:srgbClr val="CCCCFF"/>
                </a:solidFill>
                <a:latin typeface="ＭＳ Ｐゴシック" panose="020B0600070205080204" pitchFamily="50" charset="-128"/>
              </a:rPr>
              <a:t>wo</a:t>
            </a:r>
            <a:endParaRPr lang="en-US" altLang="ja-JP" sz="2800" baseline="0" dirty="0">
              <a:solidFill>
                <a:srgbClr val="CCCC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38949" name="Text Box 1029">
            <a:extLst>
              <a:ext uri="{FF2B5EF4-FFF2-40B4-BE49-F238E27FC236}">
                <a16:creationId xmlns:a16="http://schemas.microsoft.com/office/drawing/2014/main" xmlns="" id="{318241D4-E1FC-4ADC-B928-236D6246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★W</a:t>
            </a:r>
          </a:p>
        </p:txBody>
      </p:sp>
      <p:sp>
        <p:nvSpPr>
          <p:cNvPr id="338950" name="Text Box 1030">
            <a:extLst>
              <a:ext uri="{FF2B5EF4-FFF2-40B4-BE49-F238E27FC236}">
                <a16:creationId xmlns:a16="http://schemas.microsoft.com/office/drawing/2014/main" xmlns="" id="{D0030FCF-A63A-4292-8E37-D8B10753F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5349" y="381001"/>
            <a:ext cx="476251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anose="020B0600070205080204" pitchFamily="50" charset="-128"/>
              </a:rPr>
              <a:t>５</a:t>
            </a:r>
          </a:p>
        </p:txBody>
      </p:sp>
      <p:sp>
        <p:nvSpPr>
          <p:cNvPr id="338951" name="Text Box 1031">
            <a:extLst>
              <a:ext uri="{FF2B5EF4-FFF2-40B4-BE49-F238E27FC236}">
                <a16:creationId xmlns:a16="http://schemas.microsoft.com/office/drawing/2014/main" xmlns="" id="{5926A405-DD57-4E6E-8059-2E14EF8B2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7" y="-381000"/>
            <a:ext cx="47545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しゅいえすをほめよ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405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dirty="0" smtClean="0">
                <a:solidFill>
                  <a:schemeClr val="bg1"/>
                </a:solidFill>
                <a:latin typeface="ＭＳ Ｐゴシック" charset="-128"/>
              </a:rPr>
              <a:t>419 G W </a:t>
            </a:r>
            <a:r>
              <a:rPr lang="ja-JP" altLang="en-US" sz="1400" dirty="0" smtClean="0">
                <a:solidFill>
                  <a:schemeClr val="bg1"/>
                </a:solidFill>
                <a:latin typeface="ＭＳ Ｐゴシック" charset="-128"/>
              </a:rPr>
              <a:t>主</a:t>
            </a:r>
            <a:r>
              <a:rPr lang="ja-JP" altLang="en-US" sz="1400" dirty="0" err="1" smtClean="0">
                <a:solidFill>
                  <a:schemeClr val="bg1"/>
                </a:solidFill>
                <a:latin typeface="ＭＳ Ｐゴシック" charset="-128"/>
              </a:rPr>
              <a:t>よ</a:t>
            </a:r>
            <a:r>
              <a:rPr lang="ja-JP" altLang="en-US" sz="1400" dirty="0" smtClean="0">
                <a:solidFill>
                  <a:schemeClr val="bg1"/>
                </a:solidFill>
                <a:latin typeface="ＭＳ Ｐゴシック" charset="-128"/>
              </a:rPr>
              <a:t>あなたの血は</a:t>
            </a:r>
          </a:p>
        </p:txBody>
      </p:sp>
      <p:sp>
        <p:nvSpPr>
          <p:cNvPr id="547843" name="Text Box 3"/>
          <p:cNvSpPr txBox="1">
            <a:spLocks noChangeArrowheads="1"/>
          </p:cNvSpPr>
          <p:nvPr/>
        </p:nvSpPr>
        <p:spPr bwMode="auto">
          <a:xfrm>
            <a:off x="-203200" y="533400"/>
            <a:ext cx="124968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主よ　あなたの血は　世のすべてのむなしさから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私を守り　義とみとめる　主イエスの血は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主の十字架は　父なる主の　心しめす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今　大胆に　御前に出る　主の血により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罪から きよめ 新しくする 流された イエスの血潮だけが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　　洗いきよめて 神の友とする </a:t>
            </a:r>
          </a:p>
          <a:p>
            <a:pPr algn="ctr"/>
            <a:endParaRPr lang="ja-JP" altLang="en-US" sz="2800" baseline="0" dirty="0">
              <a:solidFill>
                <a:schemeClr val="bg1"/>
              </a:solidFill>
              <a:latin typeface="ＭＳ Ｐゴシック" charset="-128"/>
            </a:endParaRPr>
          </a:p>
          <a:p>
            <a:pPr algn="ctr"/>
            <a:r>
              <a:rPr lang="ja-JP" altLang="en-US" sz="2800" baseline="0" dirty="0">
                <a:solidFill>
                  <a:schemeClr val="bg1"/>
                </a:solidFill>
                <a:latin typeface="ＭＳ Ｐゴシック" charset="-128"/>
              </a:rPr>
              <a:t>唯一の 主の血潮　</a:t>
            </a:r>
            <a:r>
              <a:rPr lang="en-US" altLang="ja-JP" sz="2800" baseline="0" dirty="0">
                <a:solidFill>
                  <a:schemeClr val="bg1"/>
                </a:solidFill>
                <a:latin typeface="ＭＳ Ｐゴシック" charset="-128"/>
              </a:rPr>
              <a:t>king Jesus</a:t>
            </a:r>
          </a:p>
        </p:txBody>
      </p:sp>
      <p:sp>
        <p:nvSpPr>
          <p:cNvPr id="547844" name="Text Box 4"/>
          <p:cNvSpPr txBox="1">
            <a:spLocks noChangeArrowheads="1"/>
          </p:cNvSpPr>
          <p:nvPr/>
        </p:nvSpPr>
        <p:spPr bwMode="auto">
          <a:xfrm>
            <a:off x="463554" y="457200"/>
            <a:ext cx="11728449" cy="868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shuyo anatano chiwa yono subeteno munashisakara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watashio mamori  gito mitomeru shuiesu no chiwa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shuno jyujikawa chichinaru shuno kokoro shimesu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ima daitanni mimaeni deru shunochini yori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    </a:t>
            </a:r>
            <a:r>
              <a:rPr lang="en-US" altLang="ja-JP" sz="2000" baseline="0">
                <a:solidFill>
                  <a:srgbClr val="CCCCFF"/>
                </a:solidFill>
                <a:latin typeface="ＭＳ Ｐゴシック" charset="-128"/>
              </a:rPr>
              <a:t>tsumikara kiyome atarashikusuru nagasareta iesuno chishio dakega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    arai kiyomete kamino tomoto suru</a:t>
            </a:r>
          </a:p>
          <a:p>
            <a:pPr algn="ctr"/>
            <a:endParaRPr lang="en-US" altLang="ja-JP" sz="2800" baseline="0">
              <a:solidFill>
                <a:srgbClr val="CCCCFF"/>
              </a:solidFill>
              <a:latin typeface="ＭＳ Ｐゴシック" charset="-128"/>
            </a:endParaRPr>
          </a:p>
          <a:p>
            <a:pPr algn="ctr"/>
            <a:r>
              <a:rPr lang="en-US" altLang="ja-JP" sz="2800" baseline="0">
                <a:solidFill>
                  <a:srgbClr val="CCCCFF"/>
                </a:solidFill>
                <a:latin typeface="ＭＳ Ｐゴシック" charset="-128"/>
              </a:rPr>
              <a:t>    yuitsuno shuno chishio King Jesus</a:t>
            </a:r>
          </a:p>
        </p:txBody>
      </p:sp>
      <p:sp>
        <p:nvSpPr>
          <p:cNvPr id="547845" name="Text Box 5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1000" baseline="0">
                <a:latin typeface="ＭＳ Ｐゴシック" charset="-128"/>
              </a:rPr>
              <a:t>★W</a:t>
            </a:r>
          </a:p>
        </p:txBody>
      </p:sp>
      <p:sp>
        <p:nvSpPr>
          <p:cNvPr id="547846" name="Text Box 6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sz="1000" baseline="0">
                <a:latin typeface="ＭＳ Ｐゴシック" charset="-128"/>
              </a:rPr>
              <a:t>★</a:t>
            </a:r>
          </a:p>
        </p:txBody>
      </p:sp>
      <p:sp>
        <p:nvSpPr>
          <p:cNvPr id="547847" name="Text Box 7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 baseline="0">
                <a:latin typeface="ＭＳ Ｐゴシック" charset="-128"/>
              </a:rPr>
              <a:t>しゅよあなたのちは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186</Words>
  <Application>Microsoft Office PowerPoint</Application>
  <PresentationFormat>ユーザー設定</PresentationFormat>
  <Paragraphs>55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7" baseType="lpstr">
      <vt:lpstr>標準デザイン</vt:lpstr>
      <vt:lpstr>2_標準デザイン</vt:lpstr>
      <vt:lpstr>131 D P 喜び 叫べよ   主は 希望  栄光</vt:lpstr>
      <vt:lpstr>297 G P 静まる時の中あなたはおられ</vt:lpstr>
      <vt:lpstr>226 G W イエスをほめたたえよう</vt:lpstr>
      <vt:lpstr>286 G W 主イエスをほめよX3 その御わざを(英)</vt:lpstr>
      <vt:lpstr>419 G W 主よあなたの血は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Kijima Kota</dc:creator>
  <cp:lastModifiedBy>sycom3</cp:lastModifiedBy>
  <cp:revision>16</cp:revision>
  <dcterms:created xsi:type="dcterms:W3CDTF">2020-10-03T14:02:27Z</dcterms:created>
  <dcterms:modified xsi:type="dcterms:W3CDTF">2023-12-30T04:42:06Z</dcterms:modified>
</cp:coreProperties>
</file>