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  <p:sldMasterId id="2147483720" r:id="rId3"/>
    <p:sldMasterId id="2147483732" r:id="rId4"/>
    <p:sldMasterId id="2147483744" r:id="rId5"/>
  </p:sldMasterIdLst>
  <p:sldIdLst>
    <p:sldId id="803" r:id="rId6"/>
    <p:sldId id="804" r:id="rId7"/>
    <p:sldId id="805" r:id="rId8"/>
    <p:sldId id="806" r:id="rId9"/>
    <p:sldId id="807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14" y="-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988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E2C0B-80FF-4124-80EA-2695B0B945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663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F4237-BDA3-4455-B4AF-CAB5E2103E1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959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2ABFD-EFE9-4720-B1E9-D0D1998C60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910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98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E2C0B-80FF-4124-80EA-2695B0B945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410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C756-0F52-43FB-AD5F-4D21996AD35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059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746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93BF-108A-4F6E-8376-4D705B3C45D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8913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FE9F3-BA6A-4829-93ED-57B8F4E92D6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078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741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741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743AB-E5B4-4F06-887D-70A0D946C3D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40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9A4B4-992B-432E-ACB2-7CE69B19D4A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4826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DEAAC-9161-4BAA-899E-9EC67965095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7045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61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9DB8-E095-4574-911D-00641D77C78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587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C756-0F52-43FB-AD5F-4D21996AD35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3546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8A73A-D46D-4E42-9556-AB30145B0A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187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F4237-BDA3-4455-B4AF-CAB5E2103E1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2581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2ABFD-EFE9-4720-B1E9-D0D1998C60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9070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982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E2C0B-80FF-4124-80EA-2695B0B945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4903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C756-0F52-43FB-AD5F-4D21996AD35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2296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745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93BF-108A-4F6E-8376-4D705B3C45D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293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FE9F3-BA6A-4829-93ED-57B8F4E92D6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9059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73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73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743AB-E5B4-4F06-887D-70A0D946C3D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4778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9A4B4-992B-432E-ACB2-7CE69B19D4A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0706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DEAAC-9161-4BAA-899E-9EC67965095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610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746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93BF-108A-4F6E-8376-4D705B3C45D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1740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60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9DB8-E095-4574-911D-00641D77C78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0440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8A73A-D46D-4E42-9556-AB30145B0A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1817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F4237-BDA3-4455-B4AF-CAB5E2103E1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4130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2ABFD-EFE9-4720-B1E9-D0D1998C60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8079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97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E2C0B-80FF-4124-80EA-2695B0B945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9242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C756-0F52-43FB-AD5F-4D21996AD35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249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745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93BF-108A-4F6E-8376-4D705B3C45D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7275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FE9F3-BA6A-4829-93ED-57B8F4E92D6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317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73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73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743AB-E5B4-4F06-887D-70A0D946C3D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8907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9A4B4-992B-432E-ACB2-7CE69B19D4A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686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FE9F3-BA6A-4829-93ED-57B8F4E92D6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8389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DEAAC-9161-4BAA-899E-9EC67965095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1023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60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9DB8-E095-4574-911D-00641D77C78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7005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8A73A-D46D-4E42-9556-AB30145B0A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1037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F4237-BDA3-4455-B4AF-CAB5E2103E1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125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2ABFD-EFE9-4720-B1E9-D0D1998C60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52302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968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E2C0B-80FF-4124-80EA-2695B0B945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26528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C756-0F52-43FB-AD5F-4D21996AD35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8781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744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93BF-108A-4F6E-8376-4D705B3C45D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30639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FE9F3-BA6A-4829-93ED-57B8F4E92D6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36950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72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72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743AB-E5B4-4F06-887D-70A0D946C3D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03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74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74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743AB-E5B4-4F06-887D-70A0D946C3D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1245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9A4B4-992B-432E-ACB2-7CE69B19D4A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90404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DEAAC-9161-4BAA-899E-9EC67965095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38187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59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9DB8-E095-4574-911D-00641D77C78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21717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8A73A-D46D-4E42-9556-AB30145B0A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51207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F4237-BDA3-4455-B4AF-CAB5E2103E1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77637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2ABFD-EFE9-4720-B1E9-D0D1998C60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82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9A4B4-992B-432E-ACB2-7CE69B19D4A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8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DEAAC-9161-4BAA-899E-9EC67965095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394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61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9DB8-E095-4574-911D-00641D77C78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379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8A73A-D46D-4E42-9556-AB30145B0A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48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01CDBB-A5F3-4835-A4C6-E9185CBCEC45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73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01CDBB-A5F3-4835-A4C6-E9185CBCEC45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208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01CDBB-A5F3-4835-A4C6-E9185CBCEC45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36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01CDBB-A5F3-4835-A4C6-E9185CBCEC45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70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01CDBB-A5F3-4835-A4C6-E9185CBCEC45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81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050"/>
          <p:cNvSpPr>
            <a:spLocks noGrp="1" noChangeArrowheads="1"/>
          </p:cNvSpPr>
          <p:nvPr>
            <p:ph type="title" idx="4294967295"/>
          </p:nvPr>
        </p:nvSpPr>
        <p:spPr>
          <a:xfrm>
            <a:off x="203200" y="25891"/>
            <a:ext cx="11813117" cy="307975"/>
          </a:xfrm>
        </p:spPr>
        <p:txBody>
          <a:bodyPr/>
          <a:lstStyle/>
          <a:p>
            <a:pPr algn="l" eaLnBrk="1" hangingPunct="1"/>
            <a:r>
              <a:rPr lang="en-US" altLang="ja-JP" sz="1400" smtClean="0">
                <a:solidFill>
                  <a:schemeClr val="bg1"/>
                </a:solidFill>
                <a:latin typeface="ＭＳ Ｐゴシック" pitchFamily="50" charset="-128"/>
              </a:rPr>
              <a:t>449 A P </a:t>
            </a:r>
            <a:r>
              <a:rPr lang="ja-JP" altLang="en-US" sz="1400" smtClean="0">
                <a:solidFill>
                  <a:schemeClr val="bg1"/>
                </a:solidFill>
                <a:latin typeface="ＭＳ Ｐゴシック" pitchFamily="50" charset="-128"/>
              </a:rPr>
              <a:t>尽きることのない</a:t>
            </a:r>
            <a:endParaRPr lang="ja-JP" altLang="en-US" smtClean="0"/>
          </a:p>
        </p:txBody>
      </p:sp>
      <p:sp>
        <p:nvSpPr>
          <p:cNvPr id="756739" name="Text Box 2051"/>
          <p:cNvSpPr txBox="1">
            <a:spLocks noChangeArrowheads="1"/>
          </p:cNvSpPr>
          <p:nvPr/>
        </p:nvSpPr>
        <p:spPr bwMode="auto">
          <a:xfrm>
            <a:off x="203207" y="305291"/>
            <a:ext cx="11825817" cy="564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 dirty="0">
                <a:solidFill>
                  <a:srgbClr val="FFFFFF"/>
                </a:solidFill>
                <a:latin typeface="ＭＳ ゴシック" pitchFamily="49" charset="-128"/>
                <a:ea typeface="ＭＳ ゴシック" pitchFamily="49" charset="-128"/>
              </a:rPr>
              <a:t>尽きる事のない　あなたの愛が　わたしを包む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 sz="2800" baseline="0" dirty="0">
              <a:solidFill>
                <a:srgbClr val="FFFFFF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 dirty="0">
                <a:solidFill>
                  <a:srgbClr val="FFFFFF"/>
                </a:solidFill>
                <a:latin typeface="ＭＳ ゴシック" pitchFamily="49" charset="-128"/>
                <a:ea typeface="ＭＳ ゴシック" pitchFamily="49" charset="-128"/>
              </a:rPr>
              <a:t>あふれる喜び　全てのものが　あなたを歌う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 sz="2800" baseline="0" dirty="0">
              <a:solidFill>
                <a:srgbClr val="FFFFFF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 dirty="0">
                <a:solidFill>
                  <a:srgbClr val="FFFFFF"/>
                </a:solidFill>
                <a:latin typeface="ＭＳ ゴシック" pitchFamily="49" charset="-128"/>
                <a:ea typeface="ＭＳ ゴシック" pitchFamily="49" charset="-128"/>
              </a:rPr>
              <a:t>闇を消し去る　いのちの光　すべてを捨てた愛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 sz="2800" baseline="0" dirty="0">
              <a:solidFill>
                <a:srgbClr val="FFFFFF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 dirty="0">
                <a:solidFill>
                  <a:srgbClr val="FFFFFF"/>
                </a:solidFill>
                <a:latin typeface="ＭＳ ゴシック" pitchFamily="49" charset="-128"/>
                <a:ea typeface="ＭＳ ゴシック" pitchFamily="49" charset="-128"/>
              </a:rPr>
              <a:t>手を伸ばして光放て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 sz="2800" baseline="0" dirty="0">
              <a:solidFill>
                <a:srgbClr val="FFFFFF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 dirty="0">
                <a:solidFill>
                  <a:srgbClr val="FFFFFF"/>
                </a:solidFill>
                <a:latin typeface="ＭＳ ゴシック" pitchFamily="49" charset="-128"/>
                <a:ea typeface="ＭＳ ゴシック" pitchFamily="49" charset="-128"/>
              </a:rPr>
              <a:t>あなたと歩む　それは素晴らしい　いのちの日々よ</a:t>
            </a:r>
          </a:p>
        </p:txBody>
      </p:sp>
      <p:sp>
        <p:nvSpPr>
          <p:cNvPr id="756740" name="Text Box 2052"/>
          <p:cNvSpPr txBox="1">
            <a:spLocks noChangeArrowheads="1"/>
          </p:cNvSpPr>
          <p:nvPr/>
        </p:nvSpPr>
        <p:spPr bwMode="auto">
          <a:xfrm>
            <a:off x="12369800" y="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★P</a:t>
            </a:r>
          </a:p>
        </p:txBody>
      </p:sp>
      <p:sp>
        <p:nvSpPr>
          <p:cNvPr id="756741" name="Text Box 2053"/>
          <p:cNvSpPr txBox="1">
            <a:spLocks noChangeArrowheads="1"/>
          </p:cNvSpPr>
          <p:nvPr/>
        </p:nvSpPr>
        <p:spPr bwMode="auto">
          <a:xfrm>
            <a:off x="12369800" y="38100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</a:t>
            </a:r>
            <a:r>
              <a:rPr lang="ja-JP" altLang="en-US" sz="1000" baseline="0">
                <a:solidFill>
                  <a:srgbClr val="000000"/>
                </a:solidFill>
                <a:latin typeface="ＭＳ Ｐゴシック" pitchFamily="50" charset="-128"/>
              </a:rPr>
              <a:t>５</a:t>
            </a:r>
          </a:p>
        </p:txBody>
      </p:sp>
      <p:sp>
        <p:nvSpPr>
          <p:cNvPr id="756742" name="Text Box 2054"/>
          <p:cNvSpPr txBox="1">
            <a:spLocks noChangeArrowheads="1"/>
          </p:cNvSpPr>
          <p:nvPr/>
        </p:nvSpPr>
        <p:spPr bwMode="auto">
          <a:xfrm>
            <a:off x="95251" y="-381000"/>
            <a:ext cx="6339416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aseline="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rPr>
              <a:t>つきることのないあなたのあいが</a:t>
            </a:r>
          </a:p>
        </p:txBody>
      </p:sp>
      <p:sp>
        <p:nvSpPr>
          <p:cNvPr id="756743" name="Text Box 2055"/>
          <p:cNvSpPr txBox="1">
            <a:spLocks noChangeArrowheads="1"/>
          </p:cNvSpPr>
          <p:nvPr/>
        </p:nvSpPr>
        <p:spPr bwMode="auto">
          <a:xfrm>
            <a:off x="0" y="635000"/>
            <a:ext cx="12090400" cy="622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 baseline="0">
                <a:solidFill>
                  <a:srgbClr val="CCCCFF"/>
                </a:solidFill>
                <a:latin typeface="ＭＳ Ｐ明朝" pitchFamily="18" charset="-128"/>
                <a:ea typeface="ＭＳ Ｐ明朝" pitchFamily="18" charset="-128"/>
              </a:rPr>
              <a:t>Tsukirukotononai anatano aiga watashiwo tsutsumu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800" baseline="0">
              <a:solidFill>
                <a:srgbClr val="CCCCFF"/>
              </a:solidFill>
              <a:latin typeface="ＭＳ Ｐ明朝" pitchFamily="18" charset="-128"/>
              <a:ea typeface="ＭＳ Ｐ明朝" pitchFamily="18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 baseline="0">
                <a:solidFill>
                  <a:srgbClr val="CCCCFF"/>
                </a:solidFill>
                <a:latin typeface="ＭＳ Ｐ明朝" pitchFamily="18" charset="-128"/>
                <a:ea typeface="ＭＳ Ｐ明朝" pitchFamily="18" charset="-128"/>
              </a:rPr>
              <a:t>Afureru yorokobi subeteno monoga anatawo utau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800" baseline="0">
              <a:solidFill>
                <a:srgbClr val="CCCCFF"/>
              </a:solidFill>
              <a:latin typeface="ＭＳ Ｐ明朝" pitchFamily="18" charset="-128"/>
              <a:ea typeface="ＭＳ Ｐ明朝" pitchFamily="18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 baseline="0">
                <a:solidFill>
                  <a:srgbClr val="CCCCFF"/>
                </a:solidFill>
                <a:latin typeface="ＭＳ Ｐ明朝" pitchFamily="18" charset="-128"/>
                <a:ea typeface="ＭＳ Ｐ明朝" pitchFamily="18" charset="-128"/>
              </a:rPr>
              <a:t>Yamiwo keshisaru inochino hikari subetewo suteta ai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800" baseline="0">
              <a:solidFill>
                <a:srgbClr val="CCCCFF"/>
              </a:solidFill>
              <a:latin typeface="ＭＳ Ｐ明朝" pitchFamily="18" charset="-128"/>
              <a:ea typeface="ＭＳ Ｐ明朝" pitchFamily="18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 baseline="0">
                <a:solidFill>
                  <a:srgbClr val="CCCCFF"/>
                </a:solidFill>
                <a:latin typeface="ＭＳ Ｐ明朝" pitchFamily="18" charset="-128"/>
                <a:ea typeface="ＭＳ Ｐ明朝" pitchFamily="18" charset="-128"/>
              </a:rPr>
              <a:t>Tewo nobashite hikari hanate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800" baseline="0">
              <a:solidFill>
                <a:srgbClr val="CCCCFF"/>
              </a:solidFill>
              <a:latin typeface="ＭＳ Ｐ明朝" pitchFamily="18" charset="-128"/>
              <a:ea typeface="ＭＳ Ｐ明朝" pitchFamily="18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 baseline="0">
                <a:solidFill>
                  <a:srgbClr val="CCCCFF"/>
                </a:solidFill>
                <a:latin typeface="ＭＳ Ｐ明朝" pitchFamily="18" charset="-128"/>
                <a:ea typeface="ＭＳ Ｐ明朝" pitchFamily="18" charset="-128"/>
              </a:rPr>
              <a:t>Anatato ayumu sorewa subarashii inochino</a:t>
            </a:r>
            <a:r>
              <a:rPr lang="en-US" altLang="ja-JP" sz="2800" baseline="0">
                <a:solidFill>
                  <a:srgbClr val="FFFFFF"/>
                </a:solidFill>
                <a:latin typeface="ＭＳ Ｐ明朝" pitchFamily="18" charset="-128"/>
                <a:ea typeface="ＭＳ Ｐ明朝" pitchFamily="18" charset="-128"/>
              </a:rPr>
              <a:t> hibiyo</a:t>
            </a:r>
          </a:p>
        </p:txBody>
      </p:sp>
    </p:spTree>
    <p:extLst>
      <p:ext uri="{BB962C8B-B14F-4D97-AF65-F5344CB8AC3E}">
        <p14:creationId xmlns:p14="http://schemas.microsoft.com/office/powerpoint/2010/main" val="1851771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203200" y="25889"/>
            <a:ext cx="11813117" cy="307975"/>
          </a:xfrm>
        </p:spPr>
        <p:txBody>
          <a:bodyPr/>
          <a:lstStyle/>
          <a:p>
            <a:pPr algn="l" eaLnBrk="1" hangingPunct="1"/>
            <a:r>
              <a:rPr lang="en-US" altLang="ja-JP" sz="1400" smtClean="0">
                <a:solidFill>
                  <a:schemeClr val="bg1"/>
                </a:solidFill>
                <a:latin typeface="ＭＳ Ｐゴシック" pitchFamily="50" charset="-128"/>
              </a:rPr>
              <a:t>362 C P </a:t>
            </a:r>
            <a:r>
              <a:rPr lang="ja-JP" altLang="en-US" sz="1400" smtClean="0">
                <a:solidFill>
                  <a:schemeClr val="bg1"/>
                </a:solidFill>
                <a:latin typeface="ＭＳ Ｐゴシック" pitchFamily="50" charset="-128"/>
              </a:rPr>
              <a:t>主の家はおどりだし</a:t>
            </a:r>
            <a:endParaRPr lang="ja-JP" altLang="en-US" smtClean="0"/>
          </a:p>
        </p:txBody>
      </p:sp>
      <p:sp>
        <p:nvSpPr>
          <p:cNvPr id="645123" name="Text Box 1027"/>
          <p:cNvSpPr txBox="1">
            <a:spLocks noChangeArrowheads="1"/>
          </p:cNvSpPr>
          <p:nvPr/>
        </p:nvSpPr>
        <p:spPr bwMode="auto">
          <a:xfrm>
            <a:off x="203207" y="304800"/>
            <a:ext cx="11825817" cy="777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>主のいえはおどりだし　よろこびがまちに</a:t>
            </a:r>
            <a:b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>不義は主にひれふし　人はかえられる</a:t>
            </a:r>
            <a:b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>山から　谷へと　主のうた　ひびけ</a:t>
            </a:r>
            <a:b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>すべての　国民　賛美で　みたせ</a:t>
            </a:r>
            <a:b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>十字架により歩むとき　光は闇を照らす</a:t>
            </a:r>
            <a:b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>水が海に満ちるように　全地は栄光に満ちる</a:t>
            </a:r>
            <a:b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>ハレルヤ　ハレルヤ　</a:t>
            </a:r>
            <a:r>
              <a:rPr lang="en-US" altLang="ja-JP" sz="2600" baseline="0">
                <a:solidFill>
                  <a:srgbClr val="FFFFFF"/>
                </a:solidFill>
                <a:latin typeface="ＭＳ Ｐゴシック" pitchFamily="50" charset="-128"/>
              </a:rPr>
              <a:t>(*4)</a:t>
            </a: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>　　</a:t>
            </a:r>
            <a:b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600" baseline="0">
                <a:solidFill>
                  <a:srgbClr val="FFFFFF"/>
                </a:solidFill>
                <a:latin typeface="ＭＳ Ｐゴシック" pitchFamily="50" charset="-128"/>
              </a:rPr>
            </a:br>
            <a:endParaRPr lang="ja-JP" altLang="en-US" sz="2600" baseline="0">
              <a:solidFill>
                <a:srgbClr val="FFFFFF"/>
              </a:solidFill>
              <a:latin typeface="ＭＳ Ｐゴシック" pitchFamily="50" charset="-128"/>
            </a:endParaRPr>
          </a:p>
        </p:txBody>
      </p:sp>
      <p:sp>
        <p:nvSpPr>
          <p:cNvPr id="645124" name="Text Box 1028"/>
          <p:cNvSpPr txBox="1">
            <a:spLocks noChangeArrowheads="1"/>
          </p:cNvSpPr>
          <p:nvPr/>
        </p:nvSpPr>
        <p:spPr bwMode="auto">
          <a:xfrm>
            <a:off x="159077" y="635008"/>
            <a:ext cx="11728449" cy="692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  <a:t>shu no ie wa odori dasi  yorokobi ga machi ni</a:t>
            </a:r>
            <a:b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  <a:t>fugi wa shu ni hirefusi  hito wa kaerareru</a:t>
            </a:r>
            <a:b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  <a:t>yama kara  tani eto  shu no uta hibike</a:t>
            </a:r>
            <a:b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  <a:t>subete no kunitami sanbi de  mitase</a:t>
            </a:r>
            <a:b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  <a:t>juujika ni yori ayumu toki  hikari wa yami o terasu</a:t>
            </a:r>
            <a:b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  <a:t>mizu ga umi ni michiru yooni zenchi wa eikoo ni michiru</a:t>
            </a:r>
            <a:b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>
                <a:solidFill>
                  <a:srgbClr val="CCCCFF"/>
                </a:solidFill>
                <a:latin typeface="ＭＳ Ｐゴシック" pitchFamily="50" charset="-128"/>
              </a:rPr>
              <a:t>hallelujah  hallelujah </a:t>
            </a:r>
          </a:p>
        </p:txBody>
      </p:sp>
      <p:sp>
        <p:nvSpPr>
          <p:cNvPr id="645125" name="Text Box 1029"/>
          <p:cNvSpPr txBox="1">
            <a:spLocks noChangeArrowheads="1"/>
          </p:cNvSpPr>
          <p:nvPr/>
        </p:nvSpPr>
        <p:spPr bwMode="auto">
          <a:xfrm>
            <a:off x="12369800" y="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★P</a:t>
            </a:r>
          </a:p>
        </p:txBody>
      </p:sp>
      <p:sp>
        <p:nvSpPr>
          <p:cNvPr id="645126" name="Text Box 1030"/>
          <p:cNvSpPr txBox="1">
            <a:spLocks noChangeArrowheads="1"/>
          </p:cNvSpPr>
          <p:nvPr/>
        </p:nvSpPr>
        <p:spPr bwMode="auto">
          <a:xfrm>
            <a:off x="12369800" y="38100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</a:t>
            </a:r>
            <a:r>
              <a:rPr lang="ja-JP" altLang="en-US" sz="1000" baseline="0">
                <a:solidFill>
                  <a:srgbClr val="000000"/>
                </a:solidFill>
                <a:latin typeface="ＭＳ Ｐゴシック" pitchFamily="50" charset="-128"/>
              </a:rPr>
              <a:t>４</a:t>
            </a:r>
          </a:p>
        </p:txBody>
      </p:sp>
      <p:sp>
        <p:nvSpPr>
          <p:cNvPr id="645127" name="Text Box 1031"/>
          <p:cNvSpPr txBox="1">
            <a:spLocks noChangeArrowheads="1"/>
          </p:cNvSpPr>
          <p:nvPr/>
        </p:nvSpPr>
        <p:spPr bwMode="auto">
          <a:xfrm>
            <a:off x="95251" y="-381000"/>
            <a:ext cx="6339416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aseline="0" dirty="0">
                <a:solidFill>
                  <a:srgbClr val="000000"/>
                </a:solidFill>
                <a:latin typeface="ＭＳ Ｐゴシック" pitchFamily="50" charset="-128"/>
              </a:rPr>
              <a:t>しゅのいえはおどりだし</a:t>
            </a:r>
          </a:p>
        </p:txBody>
      </p:sp>
    </p:spTree>
    <p:extLst>
      <p:ext uri="{BB962C8B-B14F-4D97-AF65-F5344CB8AC3E}">
        <p14:creationId xmlns:p14="http://schemas.microsoft.com/office/powerpoint/2010/main" val="3125916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3200" y="25885"/>
            <a:ext cx="11813117" cy="307975"/>
          </a:xfrm>
        </p:spPr>
        <p:txBody>
          <a:bodyPr/>
          <a:lstStyle/>
          <a:p>
            <a:pPr algn="l"/>
            <a:r>
              <a:rPr lang="en-US" altLang="ja-JP" sz="1400" smtClean="0">
                <a:solidFill>
                  <a:schemeClr val="bg1"/>
                </a:solidFill>
                <a:latin typeface="ＭＳ Ｐゴシック" pitchFamily="50" charset="-128"/>
              </a:rPr>
              <a:t>504 A W </a:t>
            </a:r>
            <a:r>
              <a:rPr lang="ja-JP" altLang="en-US" sz="1400" smtClean="0">
                <a:solidFill>
                  <a:schemeClr val="bg1"/>
                </a:solidFill>
                <a:latin typeface="ＭＳ Ｐゴシック" pitchFamily="50" charset="-128"/>
              </a:rPr>
              <a:t>渇いた心をもって主よ御前にいま行きます</a:t>
            </a:r>
            <a:endParaRPr lang="ja-JP" altLang="en-US" sz="1400" smtClean="0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sp>
        <p:nvSpPr>
          <p:cNvPr id="825347" name="Text Box 3"/>
          <p:cNvSpPr txBox="1">
            <a:spLocks noChangeArrowheads="1"/>
          </p:cNvSpPr>
          <p:nvPr/>
        </p:nvSpPr>
        <p:spPr bwMode="auto">
          <a:xfrm>
            <a:off x="203207" y="192088"/>
            <a:ext cx="11825817" cy="735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渇いた心をもって　主よ御前にいま行きます</a:t>
            </a:r>
            <a:endParaRPr lang="en-US" altLang="ja-JP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つたない賛美だけれど　心込めて捧げます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偉大なあなたの御業を　変わらないあなたの愛を</a:t>
            </a:r>
            <a:endParaRPr lang="en-US" altLang="ja-JP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大いなるあなたの御名を　たたえます</a:t>
            </a:r>
            <a:endParaRPr lang="en-US" altLang="ja-JP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ホザナ　ホザナ　ホザナ</a:t>
            </a:r>
            <a:r>
              <a:rPr lang="en-US" altLang="ja-JP" baseline="0">
                <a:solidFill>
                  <a:srgbClr val="FFFFFF"/>
                </a:solidFill>
                <a:latin typeface="ＭＳ Ｐゴシック" pitchFamily="50" charset="-128"/>
              </a:rPr>
              <a:t>　</a:t>
            </a: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ホザナ</a:t>
            </a:r>
            <a:r>
              <a:rPr lang="en-US" altLang="ja-JP" baseline="0">
                <a:solidFill>
                  <a:srgbClr val="FFFFFF"/>
                </a:solidFill>
                <a:latin typeface="ＭＳ Ｐゴシック" pitchFamily="50" charset="-128"/>
              </a:rPr>
              <a:t>　</a:t>
            </a: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イエスに栄光あれ（</a:t>
            </a:r>
            <a:r>
              <a:rPr lang="en-US" altLang="ja-JP" baseline="0">
                <a:solidFill>
                  <a:srgbClr val="FFFFFF"/>
                </a:solidFill>
                <a:latin typeface="ＭＳ Ｐゴシック" pitchFamily="50" charset="-128"/>
              </a:rPr>
              <a:t>×</a:t>
            </a: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２）</a:t>
            </a:r>
            <a:endParaRPr lang="en-US" altLang="ja-JP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きよい手を高く上げて　主よ御前にいま行きます</a:t>
            </a:r>
            <a:endParaRPr lang="en-US" altLang="ja-JP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小さな賛美だけれど　心込めて捧げます</a:t>
            </a:r>
            <a:endParaRPr lang="en-US" altLang="ja-JP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FFFFFF"/>
              </a:solidFill>
              <a:latin typeface="ＭＳ Ｐゴシック" pitchFamily="50" charset="-128"/>
            </a:endParaRPr>
          </a:p>
        </p:txBody>
      </p:sp>
      <p:sp>
        <p:nvSpPr>
          <p:cNvPr id="825348" name="Text Box 4"/>
          <p:cNvSpPr txBox="1">
            <a:spLocks noChangeArrowheads="1"/>
          </p:cNvSpPr>
          <p:nvPr/>
        </p:nvSpPr>
        <p:spPr bwMode="auto">
          <a:xfrm>
            <a:off x="159074" y="466725"/>
            <a:ext cx="11728449" cy="692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kawaita kokoro wo motte Shu yo mimae ni ima ikimasu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tsutanai sanbi dakeredo kokoro wo komete sasagemasu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idaina anata no miwaza wo kawaranai anata no ai wo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ooinaru anata no mina wo tataemasu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hosanna hosanna hosanna hosanna iesu</a:t>
            </a:r>
            <a:r>
              <a:rPr lang="ja-JP" altLang="en-US" baseline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ni</a:t>
            </a:r>
            <a:r>
              <a:rPr lang="ja-JP" altLang="en-US" baseline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eikou</a:t>
            </a:r>
            <a:r>
              <a:rPr lang="ja-JP" altLang="en-US" baseline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are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ja-JP" baseline="0">
                <a:solidFill>
                  <a:srgbClr val="CCCCFF"/>
                </a:solidFill>
                <a:latin typeface="ＭＳ Ｐゴシック" pitchFamily="50" charset="-128"/>
              </a:rPr>
              <a:t>k</a:t>
            </a: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iyoi</a:t>
            </a:r>
            <a:r>
              <a:rPr lang="ja-JP" altLang="en-US" baseline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te</a:t>
            </a:r>
            <a:r>
              <a:rPr lang="ja-JP" altLang="en-US" baseline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wo</a:t>
            </a:r>
            <a:r>
              <a:rPr lang="ja-JP" altLang="en-US" baseline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takaku</a:t>
            </a:r>
            <a:r>
              <a:rPr lang="ja-JP" altLang="en-US" baseline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agete</a:t>
            </a:r>
            <a:r>
              <a:rPr lang="ja-JP" altLang="en-US" baseline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ja-JP" altLang="ja-JP" baseline="0">
                <a:solidFill>
                  <a:srgbClr val="CCCCFF"/>
                </a:solidFill>
                <a:latin typeface="ＭＳ Ｐゴシック" pitchFamily="50" charset="-128"/>
              </a:rPr>
              <a:t>S</a:t>
            </a: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hu</a:t>
            </a:r>
            <a:r>
              <a:rPr lang="ja-JP" altLang="en-US" baseline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yo</a:t>
            </a:r>
            <a:r>
              <a:rPr lang="ja-JP" altLang="en-US" baseline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mimae</a:t>
            </a:r>
            <a:r>
              <a:rPr lang="ja-JP" altLang="en-US" baseline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ni</a:t>
            </a:r>
            <a:r>
              <a:rPr lang="ja-JP" altLang="en-US" baseline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ima</a:t>
            </a:r>
            <a:r>
              <a:rPr lang="ja-JP" altLang="en-US" baseline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ikimasu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chiisana sanbi dakeredo kokoro wo komete sasagemasu</a:t>
            </a:r>
          </a:p>
        </p:txBody>
      </p:sp>
      <p:sp>
        <p:nvSpPr>
          <p:cNvPr id="825349" name="Text Box 5"/>
          <p:cNvSpPr txBox="1">
            <a:spLocks noChangeArrowheads="1"/>
          </p:cNvSpPr>
          <p:nvPr/>
        </p:nvSpPr>
        <p:spPr bwMode="auto">
          <a:xfrm>
            <a:off x="12369800" y="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★P</a:t>
            </a:r>
          </a:p>
        </p:txBody>
      </p:sp>
      <p:sp>
        <p:nvSpPr>
          <p:cNvPr id="825350" name="Text Box 6"/>
          <p:cNvSpPr txBox="1">
            <a:spLocks noChangeArrowheads="1"/>
          </p:cNvSpPr>
          <p:nvPr/>
        </p:nvSpPr>
        <p:spPr bwMode="auto">
          <a:xfrm>
            <a:off x="12369800" y="38100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</a:t>
            </a:r>
            <a:r>
              <a:rPr lang="ja-JP" altLang="en-US" sz="1000" baseline="0">
                <a:solidFill>
                  <a:srgbClr val="000000"/>
                </a:solidFill>
                <a:latin typeface="ＭＳ Ｐゴシック" pitchFamily="50" charset="-128"/>
              </a:rPr>
              <a:t>５</a:t>
            </a:r>
          </a:p>
        </p:txBody>
      </p:sp>
      <p:sp>
        <p:nvSpPr>
          <p:cNvPr id="825351" name="Text Box 7"/>
          <p:cNvSpPr txBox="1">
            <a:spLocks noChangeArrowheads="1"/>
          </p:cNvSpPr>
          <p:nvPr/>
        </p:nvSpPr>
        <p:spPr bwMode="auto">
          <a:xfrm>
            <a:off x="95251" y="-381000"/>
            <a:ext cx="6339416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aseline="0" dirty="0">
                <a:solidFill>
                  <a:srgbClr val="000000"/>
                </a:solidFill>
                <a:latin typeface="ＭＳ Ｐゴシック" pitchFamily="50" charset="-128"/>
              </a:rPr>
              <a:t>かわいたこころをもって</a:t>
            </a:r>
          </a:p>
        </p:txBody>
      </p:sp>
    </p:spTree>
    <p:extLst>
      <p:ext uri="{BB962C8B-B14F-4D97-AF65-F5344CB8AC3E}">
        <p14:creationId xmlns:p14="http://schemas.microsoft.com/office/powerpoint/2010/main" val="212409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3200" y="25879"/>
            <a:ext cx="11813117" cy="307975"/>
          </a:xfrm>
        </p:spPr>
        <p:txBody>
          <a:bodyPr/>
          <a:lstStyle/>
          <a:p>
            <a:pPr algn="l" eaLnBrk="1" hangingPunct="1"/>
            <a:r>
              <a:rPr lang="en-US" altLang="ja-JP" sz="1400" smtClean="0">
                <a:solidFill>
                  <a:schemeClr val="bg1"/>
                </a:solidFill>
                <a:latin typeface="ＭＳ Ｐゴシック" pitchFamily="50" charset="-128"/>
              </a:rPr>
              <a:t>476 C#</a:t>
            </a:r>
            <a:r>
              <a:rPr lang="ja-JP" altLang="en-US" sz="1400" smtClean="0">
                <a:solidFill>
                  <a:schemeClr val="bg1"/>
                </a:solidFill>
                <a:latin typeface="ＭＳ Ｐゴシック" pitchFamily="50" charset="-128"/>
              </a:rPr>
              <a:t>ｍ </a:t>
            </a:r>
            <a:r>
              <a:rPr lang="en-US" altLang="ja-JP" sz="1400" smtClean="0">
                <a:solidFill>
                  <a:schemeClr val="bg1"/>
                </a:solidFill>
                <a:latin typeface="ＭＳ Ｐゴシック" pitchFamily="50" charset="-128"/>
              </a:rPr>
              <a:t>W </a:t>
            </a:r>
            <a:r>
              <a:rPr lang="ja-JP" altLang="en-US" sz="1400" smtClean="0">
                <a:solidFill>
                  <a:schemeClr val="bg1"/>
                </a:solidFill>
                <a:latin typeface="ＭＳ Ｐゴシック" pitchFamily="50" charset="-128"/>
              </a:rPr>
              <a:t>雨よ降り注げ</a:t>
            </a:r>
            <a:endParaRPr lang="ja-JP" altLang="en-US" sz="1200" smtClean="0">
              <a:solidFill>
                <a:schemeClr val="bg1"/>
              </a:solidFill>
              <a:latin typeface="ＭＳ Ｐゴシック" pitchFamily="50" charset="-128"/>
            </a:endParaRPr>
          </a:p>
        </p:txBody>
      </p:sp>
      <p:sp>
        <p:nvSpPr>
          <p:cNvPr id="793603" name="Text Box 3"/>
          <p:cNvSpPr txBox="1">
            <a:spLocks noChangeArrowheads="1"/>
          </p:cNvSpPr>
          <p:nvPr/>
        </p:nvSpPr>
        <p:spPr bwMode="auto">
          <a:xfrm>
            <a:off x="366184" y="305279"/>
            <a:ext cx="11825816" cy="393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　　　　　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　　　　　　　　　雨よ降り注げ　天の窓を開き</a:t>
            </a:r>
            <a:r>
              <a:rPr lang="en-US" altLang="ja-JP" sz="2800" baseline="0">
                <a:solidFill>
                  <a:srgbClr val="FFFFFF"/>
                </a:solidFill>
                <a:latin typeface="ＭＳ Ｐゴシック" pitchFamily="50" charset="-128"/>
              </a:rPr>
              <a:t>×2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800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　　　　　　　　比べるものなき　おおいなる主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 sz="2800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聖なる　聖なる　われらの主 </a:t>
            </a:r>
            <a:r>
              <a:rPr lang="en-US" altLang="ja-JP" sz="2800" baseline="0">
                <a:solidFill>
                  <a:srgbClr val="FFFFFF"/>
                </a:solidFill>
                <a:latin typeface="ＭＳ Ｐゴシック" pitchFamily="50" charset="-128"/>
              </a:rPr>
              <a:t>×2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800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永久に栄光　永久に栄光　永久に栄光　あなたに</a:t>
            </a:r>
            <a:r>
              <a:rPr lang="en-US" altLang="ja-JP" sz="2800" baseline="0">
                <a:solidFill>
                  <a:srgbClr val="FFFFFF"/>
                </a:solidFill>
                <a:latin typeface="ＭＳ Ｐゴシック" pitchFamily="50" charset="-128"/>
              </a:rPr>
              <a:t>×2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800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　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 sz="2800" baseline="0">
              <a:solidFill>
                <a:srgbClr val="FFFF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         </a:t>
            </a:r>
          </a:p>
        </p:txBody>
      </p:sp>
      <p:sp>
        <p:nvSpPr>
          <p:cNvPr id="793604" name="Text Box 4"/>
          <p:cNvSpPr txBox="1">
            <a:spLocks noChangeArrowheads="1"/>
          </p:cNvSpPr>
          <p:nvPr/>
        </p:nvSpPr>
        <p:spPr bwMode="auto">
          <a:xfrm>
            <a:off x="159070" y="635479"/>
            <a:ext cx="11728449" cy="393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800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ameyo furisosoge tennomadohiraki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800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kuraberumononaki ooinarushu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800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seinaru seinaru wareranoshu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800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towanieikou towanieikou towanieikou anatani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800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800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800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800" baseline="0">
              <a:solidFill>
                <a:srgbClr val="CCCCFF"/>
              </a:solidFill>
              <a:latin typeface="ＭＳ Ｐゴシック" pitchFamily="50" charset="-128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800" baseline="0">
              <a:solidFill>
                <a:srgbClr val="CCCCFF"/>
              </a:solidFill>
              <a:latin typeface="ＭＳ Ｐゴシック" pitchFamily="50" charset="-128"/>
            </a:endParaRPr>
          </a:p>
        </p:txBody>
      </p:sp>
      <p:sp>
        <p:nvSpPr>
          <p:cNvPr id="793605" name="Text Box 5"/>
          <p:cNvSpPr txBox="1">
            <a:spLocks noChangeArrowheads="1"/>
          </p:cNvSpPr>
          <p:nvPr/>
        </p:nvSpPr>
        <p:spPr bwMode="auto">
          <a:xfrm>
            <a:off x="12369800" y="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★W</a:t>
            </a:r>
          </a:p>
        </p:txBody>
      </p:sp>
      <p:sp>
        <p:nvSpPr>
          <p:cNvPr id="793606" name="Text Box 6"/>
          <p:cNvSpPr txBox="1">
            <a:spLocks noChangeArrowheads="1"/>
          </p:cNvSpPr>
          <p:nvPr/>
        </p:nvSpPr>
        <p:spPr bwMode="auto">
          <a:xfrm>
            <a:off x="12369800" y="38100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</a:t>
            </a:r>
            <a:r>
              <a:rPr lang="ja-JP" altLang="en-US" sz="1000" baseline="0">
                <a:solidFill>
                  <a:srgbClr val="000000"/>
                </a:solidFill>
                <a:latin typeface="ＭＳ Ｐゴシック" pitchFamily="50" charset="-128"/>
              </a:rPr>
              <a:t>４</a:t>
            </a:r>
          </a:p>
        </p:txBody>
      </p:sp>
      <p:sp>
        <p:nvSpPr>
          <p:cNvPr id="793607" name="Text Box 7"/>
          <p:cNvSpPr txBox="1">
            <a:spLocks noChangeArrowheads="1"/>
          </p:cNvSpPr>
          <p:nvPr/>
        </p:nvSpPr>
        <p:spPr bwMode="auto">
          <a:xfrm>
            <a:off x="59" y="-320675"/>
            <a:ext cx="633941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aseline="0" dirty="0" err="1">
                <a:solidFill>
                  <a:srgbClr val="000000"/>
                </a:solidFill>
                <a:latin typeface="ＭＳ Ｐゴシック" pitchFamily="50" charset="-128"/>
              </a:rPr>
              <a:t>あめよ</a:t>
            </a:r>
            <a:r>
              <a:rPr lang="ja-JP" altLang="en-US" sz="1000" baseline="0" dirty="0">
                <a:solidFill>
                  <a:srgbClr val="000000"/>
                </a:solidFill>
                <a:latin typeface="ＭＳ Ｐゴシック" pitchFamily="50" charset="-128"/>
              </a:rPr>
              <a:t>ふりそそげ</a:t>
            </a:r>
          </a:p>
        </p:txBody>
      </p:sp>
    </p:spTree>
    <p:extLst>
      <p:ext uri="{BB962C8B-B14F-4D97-AF65-F5344CB8AC3E}">
        <p14:creationId xmlns:p14="http://schemas.microsoft.com/office/powerpoint/2010/main" val="341894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203200" y="25871"/>
            <a:ext cx="11813117" cy="307975"/>
          </a:xfrm>
        </p:spPr>
        <p:txBody>
          <a:bodyPr/>
          <a:lstStyle/>
          <a:p>
            <a:pPr algn="l" eaLnBrk="1" hangingPunct="1"/>
            <a:r>
              <a:rPr lang="en-US" altLang="ja-JP" sz="1400" smtClean="0">
                <a:solidFill>
                  <a:schemeClr val="bg1"/>
                </a:solidFill>
                <a:latin typeface="ＭＳ Ｐゴシック" pitchFamily="50" charset="-128"/>
              </a:rPr>
              <a:t>288 G W </a:t>
            </a:r>
            <a:r>
              <a:rPr lang="ja-JP" altLang="en-US" sz="1400" smtClean="0">
                <a:solidFill>
                  <a:schemeClr val="bg1"/>
                </a:solidFill>
                <a:latin typeface="ＭＳ Ｐゴシック" pitchFamily="50" charset="-128"/>
              </a:rPr>
              <a:t>主イエスをほめよ</a:t>
            </a:r>
            <a:r>
              <a:rPr lang="en-US" altLang="ja-JP" sz="1400" smtClean="0">
                <a:solidFill>
                  <a:schemeClr val="bg1"/>
                </a:solidFill>
                <a:latin typeface="ＭＳ Ｐゴシック" pitchFamily="50" charset="-128"/>
              </a:rPr>
              <a:t>X3 </a:t>
            </a:r>
            <a:r>
              <a:rPr lang="ja-JP" altLang="en-US" sz="1400" smtClean="0">
                <a:solidFill>
                  <a:schemeClr val="bg1"/>
                </a:solidFill>
                <a:latin typeface="ＭＳ Ｐゴシック" pitchFamily="50" charset="-128"/>
              </a:rPr>
              <a:t>その御わざを</a:t>
            </a:r>
            <a:r>
              <a:rPr lang="en-US" altLang="ja-JP" sz="1400" smtClean="0">
                <a:solidFill>
                  <a:schemeClr val="bg1"/>
                </a:solidFill>
                <a:latin typeface="ＭＳ Ｐゴシック" pitchFamily="50" charset="-128"/>
              </a:rPr>
              <a:t>(</a:t>
            </a:r>
            <a:r>
              <a:rPr lang="ja-JP" altLang="en-US" sz="1400" smtClean="0">
                <a:solidFill>
                  <a:schemeClr val="bg1"/>
                </a:solidFill>
                <a:latin typeface="ＭＳ Ｐゴシック" pitchFamily="50" charset="-128"/>
              </a:rPr>
              <a:t>英</a:t>
            </a:r>
            <a:r>
              <a:rPr lang="en-US" altLang="ja-JP" sz="1400" smtClean="0">
                <a:solidFill>
                  <a:schemeClr val="bg1"/>
                </a:solidFill>
                <a:latin typeface="ＭＳ Ｐゴシック" pitchFamily="50" charset="-128"/>
              </a:rPr>
              <a:t>)</a:t>
            </a:r>
            <a:endParaRPr lang="en-US" altLang="ja-JP" smtClean="0"/>
          </a:p>
        </p:txBody>
      </p:sp>
      <p:sp>
        <p:nvSpPr>
          <p:cNvPr id="542723" name="Text Box 1027"/>
          <p:cNvSpPr txBox="1">
            <a:spLocks noChangeArrowheads="1"/>
          </p:cNvSpPr>
          <p:nvPr/>
        </p:nvSpPr>
        <p:spPr bwMode="auto">
          <a:xfrm>
            <a:off x="203207" y="305271"/>
            <a:ext cx="11825817" cy="393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主イエスをほめよ　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主イエスをほめよ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主イエスをほめよ　そのみわざを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われを罪より　救いあがない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主イエスをほめよ　そのみわざを</a:t>
            </a:r>
          </a:p>
        </p:txBody>
      </p:sp>
      <p:sp>
        <p:nvSpPr>
          <p:cNvPr id="542724" name="Text Box 1028"/>
          <p:cNvSpPr txBox="1">
            <a:spLocks noChangeArrowheads="1"/>
          </p:cNvSpPr>
          <p:nvPr/>
        </p:nvSpPr>
        <p:spPr bwMode="auto">
          <a:xfrm>
            <a:off x="159065" y="635471"/>
            <a:ext cx="11728449" cy="393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shu iesu wo homeyo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shu iesu wo homeyo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shu iesu wo homeyo sono miwaza wo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ware wo tsumiyori sukui aganai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shu iesu wo homeyo sono miwaza wo</a:t>
            </a:r>
          </a:p>
        </p:txBody>
      </p:sp>
      <p:sp>
        <p:nvSpPr>
          <p:cNvPr id="542725" name="Text Box 1029"/>
          <p:cNvSpPr txBox="1">
            <a:spLocks noChangeArrowheads="1"/>
          </p:cNvSpPr>
          <p:nvPr/>
        </p:nvSpPr>
        <p:spPr bwMode="auto">
          <a:xfrm>
            <a:off x="12369800" y="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★W</a:t>
            </a:r>
          </a:p>
        </p:txBody>
      </p:sp>
      <p:sp>
        <p:nvSpPr>
          <p:cNvPr id="542726" name="Text Box 1030"/>
          <p:cNvSpPr txBox="1">
            <a:spLocks noChangeArrowheads="1"/>
          </p:cNvSpPr>
          <p:nvPr/>
        </p:nvSpPr>
        <p:spPr bwMode="auto">
          <a:xfrm>
            <a:off x="12369800" y="38100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</a:t>
            </a:r>
            <a:r>
              <a:rPr lang="ja-JP" altLang="en-US" sz="1000" baseline="0">
                <a:solidFill>
                  <a:srgbClr val="000000"/>
                </a:solidFill>
                <a:latin typeface="ＭＳ Ｐゴシック" pitchFamily="50" charset="-128"/>
              </a:rPr>
              <a:t>５</a:t>
            </a:r>
          </a:p>
        </p:txBody>
      </p:sp>
      <p:sp>
        <p:nvSpPr>
          <p:cNvPr id="542727" name="Text Box 1031"/>
          <p:cNvSpPr txBox="1">
            <a:spLocks noChangeArrowheads="1"/>
          </p:cNvSpPr>
          <p:nvPr/>
        </p:nvSpPr>
        <p:spPr bwMode="auto">
          <a:xfrm>
            <a:off x="95251" y="-381000"/>
            <a:ext cx="6339416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aseline="0" dirty="0" err="1">
                <a:solidFill>
                  <a:srgbClr val="000000"/>
                </a:solidFill>
                <a:latin typeface="ＭＳ Ｐゴシック" pitchFamily="50" charset="-128"/>
              </a:rPr>
              <a:t>しゅいえすを</a:t>
            </a:r>
            <a:r>
              <a:rPr lang="ja-JP" altLang="en-US" sz="1000" baseline="0" dirty="0">
                <a:solidFill>
                  <a:srgbClr val="000000"/>
                </a:solidFill>
                <a:latin typeface="ＭＳ Ｐゴシック" pitchFamily="50" charset="-128"/>
              </a:rPr>
              <a:t>ほめよ</a:t>
            </a:r>
          </a:p>
        </p:txBody>
      </p:sp>
    </p:spTree>
    <p:extLst>
      <p:ext uri="{BB962C8B-B14F-4D97-AF65-F5344CB8AC3E}">
        <p14:creationId xmlns:p14="http://schemas.microsoft.com/office/powerpoint/2010/main" val="2884568282"/>
      </p:ext>
    </p:extLst>
  </p:cSld>
  <p:clrMapOvr>
    <a:masterClrMapping/>
  </p:clrMapOvr>
</p:sld>
</file>

<file path=ppt/theme/theme1.xml><?xml version="1.0" encoding="utf-8"?>
<a:theme xmlns:a="http://schemas.openxmlformats.org/drawingml/2006/main" name="1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222</Words>
  <Application>Microsoft Office PowerPoint</Application>
  <PresentationFormat>ユーザー設定</PresentationFormat>
  <Paragraphs>97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5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1_標準デザイン</vt:lpstr>
      <vt:lpstr>標準デザイン</vt:lpstr>
      <vt:lpstr>2_標準デザイン</vt:lpstr>
      <vt:lpstr>3_標準デザイン</vt:lpstr>
      <vt:lpstr>4_標準デザイン</vt:lpstr>
      <vt:lpstr>449 A P 尽きることのない</vt:lpstr>
      <vt:lpstr>362 C P 主の家はおどりだし</vt:lpstr>
      <vt:lpstr>504 A W 渇いた心をもって主よ御前にいま行きます</vt:lpstr>
      <vt:lpstr>476 C#ｍ W 雨よ降り注げ</vt:lpstr>
      <vt:lpstr>288 G W 主イエスをほめよX3 その御わざを(英)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Kijima Kota</dc:creator>
  <cp:lastModifiedBy>sycom3</cp:lastModifiedBy>
  <cp:revision>17</cp:revision>
  <dcterms:created xsi:type="dcterms:W3CDTF">2020-10-03T14:02:27Z</dcterms:created>
  <dcterms:modified xsi:type="dcterms:W3CDTF">2023-12-30T04:47:46Z</dcterms:modified>
</cp:coreProperties>
</file>