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  <p:sldMasterId id="2147483720" r:id="rId2"/>
    <p:sldMasterId id="2147483732" r:id="rId3"/>
    <p:sldMasterId id="2147483744" r:id="rId4"/>
    <p:sldMasterId id="2147483756" r:id="rId5"/>
  </p:sldMasterIdLst>
  <p:sldIdLst>
    <p:sldId id="804" r:id="rId6"/>
    <p:sldId id="805" r:id="rId7"/>
    <p:sldId id="806" r:id="rId8"/>
    <p:sldId id="807" r:id="rId9"/>
    <p:sldId id="808" r:id="rId10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35" autoAdjust="0"/>
    <p:restoredTop sz="94660"/>
  </p:normalViewPr>
  <p:slideViewPr>
    <p:cSldViewPr snapToGrid="0">
      <p:cViewPr varScale="1">
        <p:scale>
          <a:sx n="74" d="100"/>
          <a:sy n="74" d="100"/>
        </p:scale>
        <p:origin x="-114" y="-3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988"/>
            <a:ext cx="103632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8E2C0B-80FF-4124-80EA-2695B0B9453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9658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2F4237-BDA3-4455-B4AF-CAB5E2103E1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2242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02ABFD-EFE9-4720-B1E9-D0D1998C6075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16414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986"/>
            <a:ext cx="103632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8E2C0B-80FF-4124-80EA-2695B0B9453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41680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A9C756-0F52-43FB-AD5F-4D21996AD35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89310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746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4593BF-108A-4F6E-8376-4D705B3C45DE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7480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8FE9F3-BA6A-4829-93ED-57B8F4E92D6A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56015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741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741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A743AB-E5B4-4F06-887D-70A0D946C3D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75630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39A4B4-992B-432E-ACB2-7CE69B19D4A9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51660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9DEAAC-9161-4BAA-899E-9EC679650958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199851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61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899DB8-E095-4574-911D-00641D77C78A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1986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A9C756-0F52-43FB-AD5F-4D21996AD35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824571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98A73A-D46D-4E42-9556-AB30145B0A49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828435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2F4237-BDA3-4455-B4AF-CAB5E2103E1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080789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02ABFD-EFE9-4720-B1E9-D0D1998C6075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413552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982"/>
            <a:ext cx="103632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8E2C0B-80FF-4124-80EA-2695B0B9453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156888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A9C756-0F52-43FB-AD5F-4D21996AD35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197446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7457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4593BF-108A-4F6E-8376-4D705B3C45DE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044017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8FE9F3-BA6A-4829-93ED-57B8F4E92D6A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137077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73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73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A743AB-E5B4-4F06-887D-70A0D946C3D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80415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39A4B4-992B-432E-ACB2-7CE69B19D4A9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372123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9DEAAC-9161-4BAA-899E-9EC679650958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6946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746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4593BF-108A-4F6E-8376-4D705B3C45DE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944525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607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899DB8-E095-4574-911D-00641D77C78A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451020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98A73A-D46D-4E42-9556-AB30145B0A49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269821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2F4237-BDA3-4455-B4AF-CAB5E2103E1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58273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02ABFD-EFE9-4720-B1E9-D0D1998C6075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495719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976"/>
            <a:ext cx="103632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8E2C0B-80FF-4124-80EA-2695B0B9453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263436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A9C756-0F52-43FB-AD5F-4D21996AD35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230787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745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4593BF-108A-4F6E-8376-4D705B3C45DE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236568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8FE9F3-BA6A-4829-93ED-57B8F4E92D6A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49741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734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734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A743AB-E5B4-4F06-887D-70A0D946C3D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445989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39A4B4-992B-432E-ACB2-7CE69B19D4A9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527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8FE9F3-BA6A-4829-93ED-57B8F4E92D6A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15922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9DEAAC-9161-4BAA-899E-9EC679650958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313476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60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899DB8-E095-4574-911D-00641D77C78A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304522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98A73A-D46D-4E42-9556-AB30145B0A49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514096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2F4237-BDA3-4455-B4AF-CAB5E2103E1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280835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02ABFD-EFE9-4720-B1E9-D0D1998C6075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384276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968"/>
            <a:ext cx="103632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8E2C0B-80FF-4124-80EA-2695B0B9453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9718633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A9C756-0F52-43FB-AD5F-4D21996AD35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146704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744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4593BF-108A-4F6E-8376-4D705B3C45DE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731304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8FE9F3-BA6A-4829-93ED-57B8F4E92D6A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65759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72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72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A743AB-E5B4-4F06-887D-70A0D946C3D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85074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742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742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A743AB-E5B4-4F06-887D-70A0D946C3D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877932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39A4B4-992B-432E-ACB2-7CE69B19D4A9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145205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9DEAAC-9161-4BAA-899E-9EC679650958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7099919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59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899DB8-E095-4574-911D-00641D77C78A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1129876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98A73A-D46D-4E42-9556-AB30145B0A49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4777094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2F4237-BDA3-4455-B4AF-CAB5E2103E1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731056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02ABFD-EFE9-4720-B1E9-D0D1998C6075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00429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39A4B4-992B-432E-ACB2-7CE69B19D4A9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6994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9DEAAC-9161-4BAA-899E-9EC679650958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11063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61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899DB8-E095-4574-911D-00641D77C78A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3491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98A73A-D46D-4E42-9556-AB30145B0A49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20151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aseline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aseline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aseline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E01CDBB-A5F3-4835-A4C6-E9185CBCEC45}" type="slidenum">
              <a:rPr lang="en-US" altLang="ja-JP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4417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aseline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aseline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aseline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E01CDBB-A5F3-4835-A4C6-E9185CBCEC45}" type="slidenum">
              <a:rPr lang="en-US" altLang="ja-JP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9411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aseline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aseline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aseline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E01CDBB-A5F3-4835-A4C6-E9185CBCEC45}" type="slidenum">
              <a:rPr lang="en-US" altLang="ja-JP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1037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aseline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aseline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aseline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E01CDBB-A5F3-4835-A4C6-E9185CBCEC45}" type="slidenum">
              <a:rPr lang="en-US" altLang="ja-JP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7553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aseline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aseline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aseline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E01CDBB-A5F3-4835-A4C6-E9185CBCEC45}" type="slidenum">
              <a:rPr lang="en-US" altLang="ja-JP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1047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421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03200" y="25891"/>
            <a:ext cx="11813117" cy="307975"/>
          </a:xfrm>
        </p:spPr>
        <p:txBody>
          <a:bodyPr/>
          <a:lstStyle/>
          <a:p>
            <a:pPr algn="l" eaLnBrk="1" hangingPunct="1"/>
            <a:r>
              <a:rPr lang="en-US" altLang="ja-JP" sz="1400" smtClean="0">
                <a:solidFill>
                  <a:schemeClr val="bg1"/>
                </a:solidFill>
                <a:latin typeface="ＭＳ Ｐゴシック" pitchFamily="50" charset="-128"/>
              </a:rPr>
              <a:t>426 G P </a:t>
            </a:r>
            <a:r>
              <a:rPr lang="ja-JP" altLang="en-US" sz="1400" smtClean="0">
                <a:solidFill>
                  <a:schemeClr val="bg1"/>
                </a:solidFill>
                <a:latin typeface="ＭＳ Ｐゴシック" pitchFamily="50" charset="-128"/>
              </a:rPr>
              <a:t>私は変えられた</a:t>
            </a:r>
          </a:p>
        </p:txBody>
      </p:sp>
      <p:sp>
        <p:nvSpPr>
          <p:cNvPr id="734211" name="Text Box 3"/>
          <p:cNvSpPr txBox="1">
            <a:spLocks noChangeArrowheads="1"/>
          </p:cNvSpPr>
          <p:nvPr/>
        </p:nvSpPr>
        <p:spPr bwMode="auto">
          <a:xfrm>
            <a:off x="203207" y="304800"/>
            <a:ext cx="11825817" cy="601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ja-JP" altLang="en-US" baseline="0">
                <a:solidFill>
                  <a:srgbClr val="FFFFFF"/>
                </a:solidFill>
              </a:rPr>
              <a:t>私は変えられた　主イエスを知ってから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ja-JP" altLang="en-US" baseline="0">
              <a:solidFill>
                <a:srgbClr val="FFFFFF"/>
              </a:solidFill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ja-JP" altLang="en-US" baseline="0">
                <a:solidFill>
                  <a:srgbClr val="FFFFFF"/>
                </a:solidFill>
              </a:rPr>
              <a:t>愛されてる喜びを　どんな時だって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ja-JP" altLang="en-US" baseline="0">
              <a:solidFill>
                <a:srgbClr val="FFFFFF"/>
              </a:solidFill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ja-JP" altLang="en-US" baseline="0">
                <a:solidFill>
                  <a:srgbClr val="FFFFFF"/>
                </a:solidFill>
              </a:rPr>
              <a:t>イエスはそばにいて　何度でも教えてくれる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ja-JP" altLang="en-US" baseline="0">
              <a:solidFill>
                <a:srgbClr val="FFFFFF"/>
              </a:solidFill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ja-JP" altLang="en-US" baseline="0">
                <a:solidFill>
                  <a:srgbClr val="FFFFFF"/>
                </a:solidFill>
              </a:rPr>
              <a:t>私には主よ　ただあなただけ　どこまでだって　ついてゆく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ja-JP" altLang="en-US" baseline="0">
              <a:solidFill>
                <a:srgbClr val="FFFFFF"/>
              </a:solidFill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ja-JP" altLang="en-US" baseline="0">
                <a:solidFill>
                  <a:srgbClr val="FFFFFF"/>
                </a:solidFill>
              </a:rPr>
              <a:t>主は見放さず　また見捨てない　イエスはそばにいてくれる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ja-JP" altLang="en-US" baseline="0">
              <a:solidFill>
                <a:srgbClr val="FFFFFF"/>
              </a:solidFill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ja-JP" altLang="en-US" baseline="0">
                <a:solidFill>
                  <a:srgbClr val="FFFFFF"/>
                </a:solidFill>
              </a:rPr>
              <a:t>私は変えられた　主イエスの十字架で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ja-JP" altLang="en-US" baseline="0">
              <a:solidFill>
                <a:srgbClr val="FFFFFF"/>
              </a:solidFill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ja-JP" altLang="en-US" baseline="0">
                <a:solidFill>
                  <a:srgbClr val="FFFFFF"/>
                </a:solidFill>
              </a:rPr>
              <a:t>赦されてる喜びを　どんな時だって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ja-JP" altLang="en-US" baseline="0">
              <a:solidFill>
                <a:srgbClr val="FFFFFF"/>
              </a:solidFill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ja-JP" altLang="en-US" baseline="0">
                <a:solidFill>
                  <a:srgbClr val="FFFFFF"/>
                </a:solidFill>
              </a:rPr>
              <a:t>イエスは　そばにいて　何度でも　教えてくれる</a:t>
            </a:r>
          </a:p>
        </p:txBody>
      </p:sp>
      <p:sp>
        <p:nvSpPr>
          <p:cNvPr id="734212" name="Text Box 4"/>
          <p:cNvSpPr txBox="1">
            <a:spLocks noChangeArrowheads="1"/>
          </p:cNvSpPr>
          <p:nvPr/>
        </p:nvSpPr>
        <p:spPr bwMode="auto">
          <a:xfrm>
            <a:off x="159078" y="635491"/>
            <a:ext cx="11728449" cy="521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ja-JP" baseline="0">
                <a:solidFill>
                  <a:srgbClr val="CCCCFF"/>
                </a:solidFill>
              </a:rPr>
              <a:t>watashi wa kaerareta shu iesu wo shittekara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ja-JP" baseline="0">
              <a:solidFill>
                <a:srgbClr val="CCCCFF"/>
              </a:solidFill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ja-JP" baseline="0">
                <a:solidFill>
                  <a:srgbClr val="CCCCFF"/>
                </a:solidFill>
              </a:rPr>
              <a:t>aisareteiru yorokobi wo don'na tokidatte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ja-JP" baseline="0">
              <a:solidFill>
                <a:srgbClr val="CCCCFF"/>
              </a:solidFill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ja-JP" baseline="0">
                <a:solidFill>
                  <a:srgbClr val="CCCCFF"/>
                </a:solidFill>
              </a:rPr>
              <a:t>iesu wa sobani ite nando demo oshiete kureru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ja-JP" baseline="0">
              <a:solidFill>
                <a:srgbClr val="CCCCFF"/>
              </a:solidFill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ja-JP" baseline="0">
                <a:solidFill>
                  <a:srgbClr val="CCCCFF"/>
                </a:solidFill>
              </a:rPr>
              <a:t>watashi ni wa shuyo tada anata dake</a:t>
            </a:r>
            <a:r>
              <a:rPr lang="ja-JP" altLang="en-US" baseline="0">
                <a:solidFill>
                  <a:srgbClr val="CCCCFF"/>
                </a:solidFill>
              </a:rPr>
              <a:t>　</a:t>
            </a:r>
            <a:r>
              <a:rPr lang="en-US" altLang="ja-JP" baseline="0">
                <a:solidFill>
                  <a:srgbClr val="CCCCFF"/>
                </a:solidFill>
              </a:rPr>
              <a:t>dokomade datte tsuite yuku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ja-JP" baseline="0">
              <a:solidFill>
                <a:srgbClr val="CCCCFF"/>
              </a:solidFill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ja-JP" baseline="0">
                <a:solidFill>
                  <a:srgbClr val="CCCCFF"/>
                </a:solidFill>
              </a:rPr>
              <a:t>shuwa mihanasazu mata misutenai</a:t>
            </a:r>
            <a:r>
              <a:rPr lang="ja-JP" altLang="en-US" baseline="0">
                <a:solidFill>
                  <a:srgbClr val="CCCCFF"/>
                </a:solidFill>
              </a:rPr>
              <a:t>　</a:t>
            </a:r>
            <a:r>
              <a:rPr lang="en-US" altLang="ja-JP" baseline="0">
                <a:solidFill>
                  <a:srgbClr val="CCCCFF"/>
                </a:solidFill>
              </a:rPr>
              <a:t>iesu wa sobani ite kureru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ja-JP" baseline="0">
              <a:solidFill>
                <a:srgbClr val="CCCCFF"/>
              </a:solidFill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ja-JP" baseline="0">
                <a:solidFill>
                  <a:srgbClr val="CCCCFF"/>
                </a:solidFill>
              </a:rPr>
              <a:t>watashi wa kaerareta shu iesu no jyuujika de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ja-JP" baseline="0">
              <a:solidFill>
                <a:srgbClr val="CCCCFF"/>
              </a:solidFill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ja-JP" baseline="0">
                <a:solidFill>
                  <a:srgbClr val="CCCCFF"/>
                </a:solidFill>
              </a:rPr>
              <a:t>yurusareteru yorokobi wo don natokidatte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altLang="ja-JP" baseline="0">
              <a:solidFill>
                <a:srgbClr val="CCCCFF"/>
              </a:solidFill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ja-JP" baseline="0">
                <a:solidFill>
                  <a:srgbClr val="CCCCFF"/>
                </a:solidFill>
              </a:rPr>
              <a:t>iesu wa sobani ite nando demo oshiete kureru</a:t>
            </a:r>
          </a:p>
        </p:txBody>
      </p:sp>
      <p:sp>
        <p:nvSpPr>
          <p:cNvPr id="734213" name="Text Box 5"/>
          <p:cNvSpPr txBox="1">
            <a:spLocks noChangeArrowheads="1"/>
          </p:cNvSpPr>
          <p:nvPr/>
        </p:nvSpPr>
        <p:spPr bwMode="auto">
          <a:xfrm>
            <a:off x="12369800" y="1"/>
            <a:ext cx="6350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ja-JP" sz="1000" baseline="0">
                <a:solidFill>
                  <a:srgbClr val="000000"/>
                </a:solidFill>
                <a:latin typeface="ＭＳ Ｐゴシック" pitchFamily="50" charset="-128"/>
              </a:rPr>
              <a:t>★P</a:t>
            </a:r>
          </a:p>
        </p:txBody>
      </p:sp>
      <p:sp>
        <p:nvSpPr>
          <p:cNvPr id="734214" name="Text Box 6"/>
          <p:cNvSpPr txBox="1">
            <a:spLocks noChangeArrowheads="1"/>
          </p:cNvSpPr>
          <p:nvPr/>
        </p:nvSpPr>
        <p:spPr bwMode="auto">
          <a:xfrm>
            <a:off x="12369800" y="381001"/>
            <a:ext cx="6350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ja-JP" sz="1000" baseline="0">
                <a:solidFill>
                  <a:srgbClr val="000000"/>
                </a:solidFill>
                <a:latin typeface="ＭＳ Ｐゴシック" pitchFamily="50" charset="-128"/>
              </a:rPr>
              <a:t>★</a:t>
            </a:r>
            <a:r>
              <a:rPr lang="ja-JP" altLang="en-US" sz="1000" baseline="0">
                <a:solidFill>
                  <a:srgbClr val="000000"/>
                </a:solidFill>
                <a:latin typeface="ＭＳ Ｐゴシック" pitchFamily="50" charset="-128"/>
              </a:rPr>
              <a:t>２</a:t>
            </a:r>
          </a:p>
        </p:txBody>
      </p:sp>
      <p:sp>
        <p:nvSpPr>
          <p:cNvPr id="734215" name="Text Box 7"/>
          <p:cNvSpPr txBox="1">
            <a:spLocks noChangeArrowheads="1"/>
          </p:cNvSpPr>
          <p:nvPr/>
        </p:nvSpPr>
        <p:spPr bwMode="auto">
          <a:xfrm>
            <a:off x="95251" y="-381000"/>
            <a:ext cx="6339416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ja-JP" altLang="en-US" sz="1000" baseline="0" dirty="0">
                <a:solidFill>
                  <a:srgbClr val="000000"/>
                </a:solidFill>
                <a:latin typeface="ＭＳ Ｐゴシック" pitchFamily="50" charset="-128"/>
              </a:rPr>
              <a:t>わたしはかえられたし</a:t>
            </a:r>
            <a:r>
              <a:rPr lang="ja-JP" altLang="en-US" sz="1000" baseline="0" dirty="0" err="1">
                <a:solidFill>
                  <a:srgbClr val="000000"/>
                </a:solidFill>
                <a:latin typeface="ＭＳ Ｐゴシック" pitchFamily="50" charset="-128"/>
              </a:rPr>
              <a:t>ゅいえすを</a:t>
            </a:r>
            <a:r>
              <a:rPr lang="ja-JP" altLang="en-US" sz="1000" baseline="0" dirty="0">
                <a:solidFill>
                  <a:srgbClr val="000000"/>
                </a:solidFill>
                <a:latin typeface="ＭＳ Ｐゴシック" pitchFamily="50" charset="-128"/>
              </a:rPr>
              <a:t>しってから</a:t>
            </a:r>
          </a:p>
        </p:txBody>
      </p:sp>
    </p:spTree>
    <p:extLst>
      <p:ext uri="{BB962C8B-B14F-4D97-AF65-F5344CB8AC3E}">
        <p14:creationId xmlns:p14="http://schemas.microsoft.com/office/powerpoint/2010/main" val="2676494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386" name="Rectangle 2050"/>
          <p:cNvSpPr>
            <a:spLocks noGrp="1" noChangeArrowheads="1"/>
          </p:cNvSpPr>
          <p:nvPr>
            <p:ph type="title" idx="4294967295"/>
          </p:nvPr>
        </p:nvSpPr>
        <p:spPr>
          <a:xfrm>
            <a:off x="203200" y="25889"/>
            <a:ext cx="11813117" cy="307975"/>
          </a:xfrm>
        </p:spPr>
        <p:txBody>
          <a:bodyPr/>
          <a:lstStyle/>
          <a:p>
            <a:pPr algn="l" eaLnBrk="1" hangingPunct="1"/>
            <a:r>
              <a:rPr lang="en-US" altLang="ja-JP" sz="1400" smtClean="0">
                <a:solidFill>
                  <a:schemeClr val="bg1"/>
                </a:solidFill>
                <a:latin typeface="ＭＳ Ｐゴシック" pitchFamily="50" charset="-128"/>
              </a:rPr>
              <a:t>276 D P </a:t>
            </a:r>
            <a:r>
              <a:rPr lang="ja-JP" altLang="en-US" sz="1400" smtClean="0">
                <a:solidFill>
                  <a:schemeClr val="bg1"/>
                </a:solidFill>
                <a:latin typeface="ＭＳ Ｐゴシック" pitchFamily="50" charset="-128"/>
              </a:rPr>
              <a:t>主イエスわが望み賛美ささげます</a:t>
            </a:r>
            <a:endParaRPr lang="ja-JP" altLang="en-US" smtClean="0"/>
          </a:p>
        </p:txBody>
      </p:sp>
      <p:sp>
        <p:nvSpPr>
          <p:cNvPr id="528387" name="Text Box 2051"/>
          <p:cNvSpPr txBox="1">
            <a:spLocks noChangeArrowheads="1"/>
          </p:cNvSpPr>
          <p:nvPr/>
        </p:nvSpPr>
        <p:spPr bwMode="auto">
          <a:xfrm>
            <a:off x="203207" y="305289"/>
            <a:ext cx="11825817" cy="5643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ja-JP" altLang="en-US" sz="2800" baseline="0">
                <a:solidFill>
                  <a:srgbClr val="FFFFFF"/>
                </a:solidFill>
                <a:latin typeface="ＭＳ Ｐゴシック" pitchFamily="50" charset="-128"/>
              </a:rPr>
              <a:t>主イエスわが望み賛美ささげます</a:t>
            </a:r>
            <a:br>
              <a:rPr lang="ja-JP" altLang="en-US" sz="2800" baseline="0">
                <a:solidFill>
                  <a:srgbClr val="FFFFFF"/>
                </a:solidFill>
                <a:latin typeface="ＭＳ Ｐゴシック" pitchFamily="50" charset="-128"/>
              </a:rPr>
            </a:br>
            <a:r>
              <a:rPr lang="ja-JP" altLang="en-US" sz="2800" baseline="0">
                <a:solidFill>
                  <a:srgbClr val="FFFFFF"/>
                </a:solidFill>
                <a:latin typeface="ＭＳ Ｐゴシック" pitchFamily="50" charset="-128"/>
              </a:rPr>
              <a:t/>
            </a:r>
            <a:br>
              <a:rPr lang="ja-JP" altLang="en-US" sz="2800" baseline="0">
                <a:solidFill>
                  <a:srgbClr val="FFFFFF"/>
                </a:solidFill>
                <a:latin typeface="ＭＳ Ｐゴシック" pitchFamily="50" charset="-128"/>
              </a:rPr>
            </a:br>
            <a:r>
              <a:rPr lang="ja-JP" altLang="en-US" sz="2800" baseline="0">
                <a:solidFill>
                  <a:srgbClr val="FFFFFF"/>
                </a:solidFill>
                <a:latin typeface="ＭＳ Ｐゴシック" pitchFamily="50" charset="-128"/>
              </a:rPr>
              <a:t>主イエスわが希望したい求めます</a:t>
            </a:r>
            <a:br>
              <a:rPr lang="ja-JP" altLang="en-US" sz="2800" baseline="0">
                <a:solidFill>
                  <a:srgbClr val="FFFFFF"/>
                </a:solidFill>
                <a:latin typeface="ＭＳ Ｐゴシック" pitchFamily="50" charset="-128"/>
              </a:rPr>
            </a:br>
            <a:r>
              <a:rPr lang="ja-JP" altLang="en-US" sz="2800" baseline="0">
                <a:solidFill>
                  <a:srgbClr val="FFFFFF"/>
                </a:solidFill>
                <a:latin typeface="ＭＳ Ｐゴシック" pitchFamily="50" charset="-128"/>
              </a:rPr>
              <a:t/>
            </a:r>
            <a:br>
              <a:rPr lang="ja-JP" altLang="en-US" sz="2800" baseline="0">
                <a:solidFill>
                  <a:srgbClr val="FFFFFF"/>
                </a:solidFill>
                <a:latin typeface="ＭＳ Ｐゴシック" pitchFamily="50" charset="-128"/>
              </a:rPr>
            </a:br>
            <a:r>
              <a:rPr lang="ja-JP" altLang="en-US" sz="2800" baseline="0">
                <a:solidFill>
                  <a:srgbClr val="FFFFFF"/>
                </a:solidFill>
                <a:latin typeface="ＭＳ Ｐゴシック" pitchFamily="50" charset="-128"/>
              </a:rPr>
              <a:t>主イエスの御名たたえよ　みすくいを喜ぼう</a:t>
            </a:r>
            <a:br>
              <a:rPr lang="ja-JP" altLang="en-US" sz="2800" baseline="0">
                <a:solidFill>
                  <a:srgbClr val="FFFFFF"/>
                </a:solidFill>
                <a:latin typeface="ＭＳ Ｐゴシック" pitchFamily="50" charset="-128"/>
              </a:rPr>
            </a:br>
            <a:r>
              <a:rPr lang="ja-JP" altLang="en-US" sz="2800" baseline="0">
                <a:solidFill>
                  <a:srgbClr val="FFFFFF"/>
                </a:solidFill>
                <a:latin typeface="ＭＳ Ｐゴシック" pitchFamily="50" charset="-128"/>
              </a:rPr>
              <a:t/>
            </a:r>
            <a:br>
              <a:rPr lang="ja-JP" altLang="en-US" sz="2800" baseline="0">
                <a:solidFill>
                  <a:srgbClr val="FFFFFF"/>
                </a:solidFill>
                <a:latin typeface="ＭＳ Ｐゴシック" pitchFamily="50" charset="-128"/>
              </a:rPr>
            </a:br>
            <a:r>
              <a:rPr lang="ja-JP" altLang="en-US" sz="2800" baseline="0">
                <a:solidFill>
                  <a:srgbClr val="FFFFFF"/>
                </a:solidFill>
                <a:latin typeface="ＭＳ Ｐゴシック" pitchFamily="50" charset="-128"/>
              </a:rPr>
              <a:t>喜びをもって主の御名たたえよ</a:t>
            </a:r>
            <a:br>
              <a:rPr lang="ja-JP" altLang="en-US" sz="2800" baseline="0">
                <a:solidFill>
                  <a:srgbClr val="FFFFFF"/>
                </a:solidFill>
                <a:latin typeface="ＭＳ Ｐゴシック" pitchFamily="50" charset="-128"/>
              </a:rPr>
            </a:br>
            <a:r>
              <a:rPr lang="ja-JP" altLang="en-US" sz="2800" baseline="0">
                <a:solidFill>
                  <a:srgbClr val="FFFFFF"/>
                </a:solidFill>
                <a:latin typeface="ＭＳ Ｐゴシック" pitchFamily="50" charset="-128"/>
              </a:rPr>
              <a:t/>
            </a:r>
            <a:br>
              <a:rPr lang="ja-JP" altLang="en-US" sz="2800" baseline="0">
                <a:solidFill>
                  <a:srgbClr val="FFFFFF"/>
                </a:solidFill>
                <a:latin typeface="ＭＳ Ｐゴシック" pitchFamily="50" charset="-128"/>
              </a:rPr>
            </a:br>
            <a:r>
              <a:rPr lang="ja-JP" altLang="en-US" sz="2800" baseline="0">
                <a:solidFill>
                  <a:srgbClr val="FFFFFF"/>
                </a:solidFill>
                <a:latin typeface="ＭＳ Ｐゴシック" pitchFamily="50" charset="-128"/>
              </a:rPr>
              <a:t/>
            </a:r>
            <a:br>
              <a:rPr lang="ja-JP" altLang="en-US" sz="2800" baseline="0">
                <a:solidFill>
                  <a:srgbClr val="FFFFFF"/>
                </a:solidFill>
                <a:latin typeface="ＭＳ Ｐゴシック" pitchFamily="50" charset="-128"/>
              </a:rPr>
            </a:br>
            <a:r>
              <a:rPr lang="ja-JP" altLang="en-US" sz="2800" baseline="0">
                <a:solidFill>
                  <a:srgbClr val="FFFFFF"/>
                </a:solidFill>
                <a:latin typeface="ＭＳ Ｐゴシック" pitchFamily="50" charset="-128"/>
              </a:rPr>
              <a:t>たたえます  栄光主にあれ　あがめます  主イエス</a:t>
            </a:r>
            <a:br>
              <a:rPr lang="ja-JP" altLang="en-US" sz="2800" baseline="0">
                <a:solidFill>
                  <a:srgbClr val="FFFFFF"/>
                </a:solidFill>
                <a:latin typeface="ＭＳ Ｐゴシック" pitchFamily="50" charset="-128"/>
              </a:rPr>
            </a:br>
            <a:r>
              <a:rPr lang="ja-JP" altLang="en-US" sz="2800" baseline="0">
                <a:solidFill>
                  <a:srgbClr val="FFFFFF"/>
                </a:solidFill>
                <a:latin typeface="ＭＳ Ｐゴシック" pitchFamily="50" charset="-128"/>
              </a:rPr>
              <a:t/>
            </a:r>
            <a:br>
              <a:rPr lang="ja-JP" altLang="en-US" sz="2800" baseline="0">
                <a:solidFill>
                  <a:srgbClr val="FFFFFF"/>
                </a:solidFill>
                <a:latin typeface="ＭＳ Ｐゴシック" pitchFamily="50" charset="-128"/>
              </a:rPr>
            </a:br>
            <a:r>
              <a:rPr lang="ja-JP" altLang="en-US" sz="2800" baseline="0">
                <a:solidFill>
                  <a:srgbClr val="FFFFFF"/>
                </a:solidFill>
                <a:latin typeface="ＭＳ Ｐゴシック" pitchFamily="50" charset="-128"/>
              </a:rPr>
              <a:t/>
            </a:r>
            <a:br>
              <a:rPr lang="ja-JP" altLang="en-US" sz="2800" baseline="0">
                <a:solidFill>
                  <a:srgbClr val="FFFFFF"/>
                </a:solidFill>
                <a:latin typeface="ＭＳ Ｐゴシック" pitchFamily="50" charset="-128"/>
              </a:rPr>
            </a:br>
            <a:r>
              <a:rPr lang="ja-JP" altLang="en-US" sz="2800" baseline="0">
                <a:solidFill>
                  <a:srgbClr val="FFFFFF"/>
                </a:solidFill>
                <a:latin typeface="ＭＳ Ｐゴシック" pitchFamily="50" charset="-128"/>
              </a:rPr>
              <a:t>（いつもどんな時も　主の御名をたたえよ）</a:t>
            </a:r>
          </a:p>
        </p:txBody>
      </p:sp>
      <p:sp>
        <p:nvSpPr>
          <p:cNvPr id="528388" name="Text Box 2052"/>
          <p:cNvSpPr txBox="1">
            <a:spLocks noChangeArrowheads="1"/>
          </p:cNvSpPr>
          <p:nvPr/>
        </p:nvSpPr>
        <p:spPr bwMode="auto">
          <a:xfrm>
            <a:off x="159077" y="635008"/>
            <a:ext cx="11728449" cy="5643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ja-JP" sz="2800" baseline="0">
                <a:solidFill>
                  <a:srgbClr val="CCCCFF"/>
                </a:solidFill>
                <a:latin typeface="ＭＳ Ｐゴシック" pitchFamily="50" charset="-128"/>
              </a:rPr>
              <a:t>shu iesu waga nozomi sanbi sasagemasu</a:t>
            </a:r>
            <a:br>
              <a:rPr lang="en-US" altLang="ja-JP" sz="2800" baseline="0">
                <a:solidFill>
                  <a:srgbClr val="CCCCFF"/>
                </a:solidFill>
                <a:latin typeface="ＭＳ Ｐゴシック" pitchFamily="50" charset="-128"/>
              </a:rPr>
            </a:br>
            <a:r>
              <a:rPr lang="en-US" altLang="ja-JP" sz="2800" baseline="0">
                <a:solidFill>
                  <a:srgbClr val="CCCCFF"/>
                </a:solidFill>
                <a:latin typeface="ＭＳ Ｐゴシック" pitchFamily="50" charset="-128"/>
              </a:rPr>
              <a:t/>
            </a:r>
            <a:br>
              <a:rPr lang="en-US" altLang="ja-JP" sz="2800" baseline="0">
                <a:solidFill>
                  <a:srgbClr val="CCCCFF"/>
                </a:solidFill>
                <a:latin typeface="ＭＳ Ｐゴシック" pitchFamily="50" charset="-128"/>
              </a:rPr>
            </a:br>
            <a:r>
              <a:rPr lang="en-US" altLang="ja-JP" sz="2800" baseline="0">
                <a:solidFill>
                  <a:srgbClr val="CCCCFF"/>
                </a:solidFill>
                <a:latin typeface="ＭＳ Ｐゴシック" pitchFamily="50" charset="-128"/>
              </a:rPr>
              <a:t>shu iesu waga kiboo sitai motomemasu</a:t>
            </a:r>
            <a:br>
              <a:rPr lang="en-US" altLang="ja-JP" sz="2800" baseline="0">
                <a:solidFill>
                  <a:srgbClr val="CCCCFF"/>
                </a:solidFill>
                <a:latin typeface="ＭＳ Ｐゴシック" pitchFamily="50" charset="-128"/>
              </a:rPr>
            </a:br>
            <a:r>
              <a:rPr lang="en-US" altLang="ja-JP" sz="2800" baseline="0">
                <a:solidFill>
                  <a:srgbClr val="CCCCFF"/>
                </a:solidFill>
                <a:latin typeface="ＭＳ Ｐゴシック" pitchFamily="50" charset="-128"/>
              </a:rPr>
              <a:t/>
            </a:r>
            <a:br>
              <a:rPr lang="en-US" altLang="ja-JP" sz="2800" baseline="0">
                <a:solidFill>
                  <a:srgbClr val="CCCCFF"/>
                </a:solidFill>
                <a:latin typeface="ＭＳ Ｐゴシック" pitchFamily="50" charset="-128"/>
              </a:rPr>
            </a:br>
            <a:r>
              <a:rPr lang="en-US" altLang="ja-JP" sz="2800" baseline="0">
                <a:solidFill>
                  <a:srgbClr val="CCCCFF"/>
                </a:solidFill>
                <a:latin typeface="ＭＳ Ｐゴシック" pitchFamily="50" charset="-128"/>
              </a:rPr>
              <a:t>shu iesu no mina tataeyo misukui o yorokoboo</a:t>
            </a:r>
            <a:br>
              <a:rPr lang="en-US" altLang="ja-JP" sz="2800" baseline="0">
                <a:solidFill>
                  <a:srgbClr val="CCCCFF"/>
                </a:solidFill>
                <a:latin typeface="ＭＳ Ｐゴシック" pitchFamily="50" charset="-128"/>
              </a:rPr>
            </a:br>
            <a:r>
              <a:rPr lang="en-US" altLang="ja-JP" sz="2800" baseline="0">
                <a:solidFill>
                  <a:srgbClr val="CCCCFF"/>
                </a:solidFill>
                <a:latin typeface="ＭＳ Ｐゴシック" pitchFamily="50" charset="-128"/>
              </a:rPr>
              <a:t/>
            </a:r>
            <a:br>
              <a:rPr lang="en-US" altLang="ja-JP" sz="2800" baseline="0">
                <a:solidFill>
                  <a:srgbClr val="CCCCFF"/>
                </a:solidFill>
                <a:latin typeface="ＭＳ Ｐゴシック" pitchFamily="50" charset="-128"/>
              </a:rPr>
            </a:br>
            <a:r>
              <a:rPr lang="en-US" altLang="ja-JP" sz="2800" baseline="0">
                <a:solidFill>
                  <a:srgbClr val="CCCCFF"/>
                </a:solidFill>
                <a:latin typeface="ＭＳ Ｐゴシック" pitchFamily="50" charset="-128"/>
              </a:rPr>
              <a:t>yorokobi motte shu no mina tataeyo</a:t>
            </a:r>
            <a:br>
              <a:rPr lang="en-US" altLang="ja-JP" sz="2800" baseline="0">
                <a:solidFill>
                  <a:srgbClr val="CCCCFF"/>
                </a:solidFill>
                <a:latin typeface="ＭＳ Ｐゴシック" pitchFamily="50" charset="-128"/>
              </a:rPr>
            </a:br>
            <a:r>
              <a:rPr lang="en-US" altLang="ja-JP" sz="2800" baseline="0">
                <a:solidFill>
                  <a:srgbClr val="CCCCFF"/>
                </a:solidFill>
                <a:latin typeface="ＭＳ Ｐゴシック" pitchFamily="50" charset="-128"/>
              </a:rPr>
              <a:t/>
            </a:r>
            <a:br>
              <a:rPr lang="en-US" altLang="ja-JP" sz="2800" baseline="0">
                <a:solidFill>
                  <a:srgbClr val="CCCCFF"/>
                </a:solidFill>
                <a:latin typeface="ＭＳ Ｐゴシック" pitchFamily="50" charset="-128"/>
              </a:rPr>
            </a:br>
            <a:r>
              <a:rPr lang="en-US" altLang="ja-JP" sz="2800" baseline="0">
                <a:solidFill>
                  <a:srgbClr val="CCCCFF"/>
                </a:solidFill>
                <a:latin typeface="ＭＳ Ｐゴシック" pitchFamily="50" charset="-128"/>
              </a:rPr>
              <a:t/>
            </a:r>
            <a:br>
              <a:rPr lang="en-US" altLang="ja-JP" sz="2800" baseline="0">
                <a:solidFill>
                  <a:srgbClr val="CCCCFF"/>
                </a:solidFill>
                <a:latin typeface="ＭＳ Ｐゴシック" pitchFamily="50" charset="-128"/>
              </a:rPr>
            </a:br>
            <a:r>
              <a:rPr lang="en-US" altLang="ja-JP" sz="2800" baseline="0">
                <a:solidFill>
                  <a:srgbClr val="CCCCFF"/>
                </a:solidFill>
                <a:latin typeface="ＭＳ Ｐゴシック" pitchFamily="50" charset="-128"/>
              </a:rPr>
              <a:t>tataemasu  eikoo shu ni are agamemasu  shu iesu</a:t>
            </a:r>
            <a:br>
              <a:rPr lang="en-US" altLang="ja-JP" sz="2800" baseline="0">
                <a:solidFill>
                  <a:srgbClr val="CCCCFF"/>
                </a:solidFill>
                <a:latin typeface="ＭＳ Ｐゴシック" pitchFamily="50" charset="-128"/>
              </a:rPr>
            </a:br>
            <a:r>
              <a:rPr lang="en-US" altLang="ja-JP" sz="2800" baseline="0">
                <a:solidFill>
                  <a:srgbClr val="CCCCFF"/>
                </a:solidFill>
                <a:latin typeface="ＭＳ Ｐゴシック" pitchFamily="50" charset="-128"/>
              </a:rPr>
              <a:t/>
            </a:r>
            <a:br>
              <a:rPr lang="en-US" altLang="ja-JP" sz="2800" baseline="0">
                <a:solidFill>
                  <a:srgbClr val="CCCCFF"/>
                </a:solidFill>
                <a:latin typeface="ＭＳ Ｐゴシック" pitchFamily="50" charset="-128"/>
              </a:rPr>
            </a:br>
            <a:r>
              <a:rPr lang="en-US" altLang="ja-JP" sz="2800" baseline="0">
                <a:solidFill>
                  <a:srgbClr val="CCCCFF"/>
                </a:solidFill>
                <a:latin typeface="ＭＳ Ｐゴシック" pitchFamily="50" charset="-128"/>
              </a:rPr>
              <a:t/>
            </a:r>
            <a:br>
              <a:rPr lang="en-US" altLang="ja-JP" sz="2800" baseline="0">
                <a:solidFill>
                  <a:srgbClr val="CCCCFF"/>
                </a:solidFill>
                <a:latin typeface="ＭＳ Ｐゴシック" pitchFamily="50" charset="-128"/>
              </a:rPr>
            </a:br>
            <a:r>
              <a:rPr lang="ja-JP" altLang="en-US" sz="2800" baseline="0">
                <a:solidFill>
                  <a:srgbClr val="CCCCFF"/>
                </a:solidFill>
                <a:latin typeface="ＭＳ Ｐゴシック" pitchFamily="50" charset="-128"/>
              </a:rPr>
              <a:t>（</a:t>
            </a:r>
            <a:r>
              <a:rPr lang="en-US" altLang="ja-JP" sz="2800" baseline="0">
                <a:solidFill>
                  <a:srgbClr val="CCCCFF"/>
                </a:solidFill>
                <a:latin typeface="ＭＳ Ｐゴシック" pitchFamily="50" charset="-128"/>
              </a:rPr>
              <a:t>itsumo donna toki mo shu no mina o tataeyo</a:t>
            </a:r>
            <a:r>
              <a:rPr lang="ja-JP" altLang="en-US" sz="2800" baseline="0">
                <a:solidFill>
                  <a:srgbClr val="CCCCFF"/>
                </a:solidFill>
                <a:latin typeface="ＭＳ Ｐゴシック" pitchFamily="50" charset="-128"/>
              </a:rPr>
              <a:t>） </a:t>
            </a:r>
          </a:p>
        </p:txBody>
      </p:sp>
      <p:sp>
        <p:nvSpPr>
          <p:cNvPr id="528389" name="Text Box 2053"/>
          <p:cNvSpPr txBox="1">
            <a:spLocks noChangeArrowheads="1"/>
          </p:cNvSpPr>
          <p:nvPr/>
        </p:nvSpPr>
        <p:spPr bwMode="auto">
          <a:xfrm>
            <a:off x="12369800" y="1"/>
            <a:ext cx="6350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ja-JP" sz="1000" baseline="0">
                <a:solidFill>
                  <a:srgbClr val="000000"/>
                </a:solidFill>
                <a:latin typeface="ＭＳ Ｐゴシック" pitchFamily="50" charset="-128"/>
              </a:rPr>
              <a:t>★P</a:t>
            </a:r>
          </a:p>
        </p:txBody>
      </p:sp>
      <p:sp>
        <p:nvSpPr>
          <p:cNvPr id="528390" name="Text Box 2054"/>
          <p:cNvSpPr txBox="1">
            <a:spLocks noChangeArrowheads="1"/>
          </p:cNvSpPr>
          <p:nvPr/>
        </p:nvSpPr>
        <p:spPr bwMode="auto">
          <a:xfrm>
            <a:off x="12369800" y="381001"/>
            <a:ext cx="6350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ja-JP" sz="1000" baseline="0">
                <a:solidFill>
                  <a:srgbClr val="000000"/>
                </a:solidFill>
                <a:latin typeface="ＭＳ Ｐゴシック" pitchFamily="50" charset="-128"/>
              </a:rPr>
              <a:t>★</a:t>
            </a:r>
            <a:r>
              <a:rPr lang="ja-JP" altLang="en-US" sz="1000" baseline="0">
                <a:solidFill>
                  <a:srgbClr val="000000"/>
                </a:solidFill>
                <a:latin typeface="ＭＳ Ｐゴシック" pitchFamily="50" charset="-128"/>
              </a:rPr>
              <a:t>３</a:t>
            </a:r>
          </a:p>
        </p:txBody>
      </p:sp>
      <p:sp>
        <p:nvSpPr>
          <p:cNvPr id="528391" name="Text Box 2055"/>
          <p:cNvSpPr txBox="1">
            <a:spLocks noChangeArrowheads="1"/>
          </p:cNvSpPr>
          <p:nvPr/>
        </p:nvSpPr>
        <p:spPr bwMode="auto">
          <a:xfrm>
            <a:off x="95251" y="-381000"/>
            <a:ext cx="6339416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ja-JP" altLang="en-US" sz="1000" baseline="0" dirty="0" err="1">
                <a:solidFill>
                  <a:srgbClr val="000000"/>
                </a:solidFill>
                <a:latin typeface="ＭＳ Ｐゴシック" pitchFamily="50" charset="-128"/>
              </a:rPr>
              <a:t>しゅいえす</a:t>
            </a:r>
            <a:r>
              <a:rPr lang="ja-JP" altLang="en-US" sz="1000" baseline="0" dirty="0">
                <a:solidFill>
                  <a:srgbClr val="000000"/>
                </a:solidFill>
                <a:latin typeface="ＭＳ Ｐゴシック" pitchFamily="50" charset="-128"/>
              </a:rPr>
              <a:t>わがのぞみさんびささげます</a:t>
            </a:r>
          </a:p>
        </p:txBody>
      </p:sp>
    </p:spTree>
    <p:extLst>
      <p:ext uri="{BB962C8B-B14F-4D97-AF65-F5344CB8AC3E}">
        <p14:creationId xmlns:p14="http://schemas.microsoft.com/office/powerpoint/2010/main" val="22925170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6626" name="Rectangle 1026"/>
          <p:cNvSpPr>
            <a:spLocks noGrp="1" noChangeArrowheads="1"/>
          </p:cNvSpPr>
          <p:nvPr>
            <p:ph type="title" idx="4294967295"/>
          </p:nvPr>
        </p:nvSpPr>
        <p:spPr>
          <a:xfrm>
            <a:off x="203200" y="25885"/>
            <a:ext cx="11813117" cy="307975"/>
          </a:xfrm>
        </p:spPr>
        <p:txBody>
          <a:bodyPr/>
          <a:lstStyle/>
          <a:p>
            <a:pPr algn="l" eaLnBrk="1" hangingPunct="1"/>
            <a:r>
              <a:rPr lang="en-US" altLang="ja-JP" sz="1400" smtClean="0">
                <a:solidFill>
                  <a:schemeClr val="bg1"/>
                </a:solidFill>
                <a:latin typeface="ＭＳ Ｐゴシック" pitchFamily="50" charset="-128"/>
              </a:rPr>
              <a:t>376 G W </a:t>
            </a:r>
            <a:r>
              <a:rPr lang="ja-JP" altLang="en-US" sz="1400" smtClean="0">
                <a:solidFill>
                  <a:schemeClr val="bg1"/>
                </a:solidFill>
                <a:latin typeface="ＭＳ Ｐゴシック" pitchFamily="50" charset="-128"/>
              </a:rPr>
              <a:t>わが神主よ</a:t>
            </a:r>
            <a:endParaRPr lang="ja-JP" altLang="en-US" smtClean="0"/>
          </a:p>
        </p:txBody>
      </p:sp>
      <p:sp>
        <p:nvSpPr>
          <p:cNvPr id="666627" name="Text Box 1027"/>
          <p:cNvSpPr txBox="1">
            <a:spLocks noChangeArrowheads="1"/>
          </p:cNvSpPr>
          <p:nvPr/>
        </p:nvSpPr>
        <p:spPr bwMode="auto">
          <a:xfrm>
            <a:off x="203207" y="192088"/>
            <a:ext cx="11825817" cy="7351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ja-JP" altLang="en-US" baseline="0">
                <a:solidFill>
                  <a:srgbClr val="FFFFFF"/>
                </a:solidFill>
                <a:latin typeface="ＭＳ Ｐゴシック" pitchFamily="50" charset="-128"/>
              </a:rPr>
              <a:t>わが神主よ　見させたまえ　偉大なるその計画</a:t>
            </a:r>
            <a:br>
              <a:rPr lang="ja-JP" altLang="en-US" baseline="0">
                <a:solidFill>
                  <a:srgbClr val="FFFFFF"/>
                </a:solidFill>
                <a:latin typeface="ＭＳ Ｐゴシック" pitchFamily="50" charset="-128"/>
              </a:rPr>
            </a:br>
            <a:r>
              <a:rPr lang="ja-JP" altLang="en-US" baseline="0">
                <a:solidFill>
                  <a:srgbClr val="FFFFFF"/>
                </a:solidFill>
                <a:latin typeface="ＭＳ Ｐゴシック" pitchFamily="50" charset="-128"/>
              </a:rPr>
              <a:t/>
            </a:r>
            <a:br>
              <a:rPr lang="ja-JP" altLang="en-US" baseline="0">
                <a:solidFill>
                  <a:srgbClr val="FFFFFF"/>
                </a:solidFill>
                <a:latin typeface="ＭＳ Ｐゴシック" pitchFamily="50" charset="-128"/>
              </a:rPr>
            </a:br>
            <a:r>
              <a:rPr lang="ja-JP" altLang="en-US" baseline="0">
                <a:solidFill>
                  <a:srgbClr val="FFFFFF"/>
                </a:solidFill>
                <a:latin typeface="ＭＳ Ｐゴシック" pitchFamily="50" charset="-128"/>
              </a:rPr>
              <a:t>天が開き　光がみち　シオンの上にとどまる</a:t>
            </a:r>
            <a:br>
              <a:rPr lang="ja-JP" altLang="en-US" baseline="0">
                <a:solidFill>
                  <a:srgbClr val="FFFFFF"/>
                </a:solidFill>
                <a:latin typeface="ＭＳ Ｐゴシック" pitchFamily="50" charset="-128"/>
              </a:rPr>
            </a:br>
            <a:r>
              <a:rPr lang="ja-JP" altLang="en-US" baseline="0">
                <a:solidFill>
                  <a:srgbClr val="FFFFFF"/>
                </a:solidFill>
                <a:latin typeface="ＭＳ Ｐゴシック" pitchFamily="50" charset="-128"/>
              </a:rPr>
              <a:t/>
            </a:r>
            <a:br>
              <a:rPr lang="ja-JP" altLang="en-US" baseline="0">
                <a:solidFill>
                  <a:srgbClr val="FFFFFF"/>
                </a:solidFill>
                <a:latin typeface="ＭＳ Ｐゴシック" pitchFamily="50" charset="-128"/>
              </a:rPr>
            </a:br>
            <a:r>
              <a:rPr lang="ja-JP" altLang="en-US" baseline="0">
                <a:solidFill>
                  <a:srgbClr val="FFFFFF"/>
                </a:solidFill>
                <a:latin typeface="ＭＳ Ｐゴシック" pitchFamily="50" charset="-128"/>
              </a:rPr>
              <a:t>救いのみわざ　全地をおおい　喜びの歌　ひびかせ</a:t>
            </a:r>
            <a:br>
              <a:rPr lang="ja-JP" altLang="en-US" baseline="0">
                <a:solidFill>
                  <a:srgbClr val="FFFFFF"/>
                </a:solidFill>
                <a:latin typeface="ＭＳ Ｐゴシック" pitchFamily="50" charset="-128"/>
              </a:rPr>
            </a:br>
            <a:r>
              <a:rPr lang="ja-JP" altLang="en-US" baseline="0">
                <a:solidFill>
                  <a:srgbClr val="FFFFFF"/>
                </a:solidFill>
                <a:latin typeface="ＭＳ Ｐゴシック" pitchFamily="50" charset="-128"/>
              </a:rPr>
              <a:t/>
            </a:r>
            <a:br>
              <a:rPr lang="ja-JP" altLang="en-US" baseline="0">
                <a:solidFill>
                  <a:srgbClr val="FFFFFF"/>
                </a:solidFill>
                <a:latin typeface="ＭＳ Ｐゴシック" pitchFamily="50" charset="-128"/>
              </a:rPr>
            </a:br>
            <a:r>
              <a:rPr lang="ja-JP" altLang="en-US" baseline="0">
                <a:solidFill>
                  <a:srgbClr val="FFFFFF"/>
                </a:solidFill>
                <a:latin typeface="ＭＳ Ｐゴシック" pitchFamily="50" charset="-128"/>
              </a:rPr>
              <a:t>その正義は　平和をよぶ　主の御霊が流れる</a:t>
            </a:r>
            <a:br>
              <a:rPr lang="ja-JP" altLang="en-US" baseline="0">
                <a:solidFill>
                  <a:srgbClr val="FFFFFF"/>
                </a:solidFill>
                <a:latin typeface="ＭＳ Ｐゴシック" pitchFamily="50" charset="-128"/>
              </a:rPr>
            </a:br>
            <a:r>
              <a:rPr lang="ja-JP" altLang="en-US" baseline="0">
                <a:solidFill>
                  <a:srgbClr val="FFFFFF"/>
                </a:solidFill>
                <a:latin typeface="ＭＳ Ｐゴシック" pitchFamily="50" charset="-128"/>
              </a:rPr>
              <a:t/>
            </a:r>
            <a:br>
              <a:rPr lang="ja-JP" altLang="en-US" baseline="0">
                <a:solidFill>
                  <a:srgbClr val="FFFFFF"/>
                </a:solidFill>
                <a:latin typeface="ＭＳ Ｐゴシック" pitchFamily="50" charset="-128"/>
              </a:rPr>
            </a:br>
            <a:r>
              <a:rPr lang="ja-JP" altLang="en-US" baseline="0">
                <a:solidFill>
                  <a:srgbClr val="FFFFFF"/>
                </a:solidFill>
                <a:latin typeface="ＭＳ Ｐゴシック" pitchFamily="50" charset="-128"/>
              </a:rPr>
              <a:t/>
            </a:r>
            <a:br>
              <a:rPr lang="ja-JP" altLang="en-US" baseline="0">
                <a:solidFill>
                  <a:srgbClr val="FFFFFF"/>
                </a:solidFill>
                <a:latin typeface="ＭＳ Ｐゴシック" pitchFamily="50" charset="-128"/>
              </a:rPr>
            </a:br>
            <a:r>
              <a:rPr lang="ja-JP" altLang="en-US" baseline="0">
                <a:solidFill>
                  <a:srgbClr val="FFFFFF"/>
                </a:solidFill>
                <a:latin typeface="ＭＳ Ｐゴシック" pitchFamily="50" charset="-128"/>
              </a:rPr>
              <a:t>その日　全世界が　主の御名　高くかかげる</a:t>
            </a:r>
            <a:br>
              <a:rPr lang="ja-JP" altLang="en-US" baseline="0">
                <a:solidFill>
                  <a:srgbClr val="FFFFFF"/>
                </a:solidFill>
                <a:latin typeface="ＭＳ Ｐゴシック" pitchFamily="50" charset="-128"/>
              </a:rPr>
            </a:br>
            <a:r>
              <a:rPr lang="ja-JP" altLang="en-US" baseline="0">
                <a:solidFill>
                  <a:srgbClr val="FFFFFF"/>
                </a:solidFill>
                <a:latin typeface="ＭＳ Ｐゴシック" pitchFamily="50" charset="-128"/>
              </a:rPr>
              <a:t/>
            </a:r>
            <a:br>
              <a:rPr lang="ja-JP" altLang="en-US" baseline="0">
                <a:solidFill>
                  <a:srgbClr val="FFFFFF"/>
                </a:solidFill>
                <a:latin typeface="ＭＳ Ｐゴシック" pitchFamily="50" charset="-128"/>
              </a:rPr>
            </a:br>
            <a:r>
              <a:rPr lang="ja-JP" altLang="en-US" baseline="0">
                <a:solidFill>
                  <a:srgbClr val="FFFFFF"/>
                </a:solidFill>
                <a:latin typeface="ＭＳ Ｐゴシック" pitchFamily="50" charset="-128"/>
              </a:rPr>
              <a:t>叫べ　王の王　イエスに　ハレルヤ　栄光とわにあれ</a:t>
            </a:r>
            <a:br>
              <a:rPr lang="ja-JP" altLang="en-US" baseline="0">
                <a:solidFill>
                  <a:srgbClr val="FFFFFF"/>
                </a:solidFill>
                <a:latin typeface="ＭＳ Ｐゴシック" pitchFamily="50" charset="-128"/>
              </a:rPr>
            </a:br>
            <a:r>
              <a:rPr lang="ja-JP" altLang="en-US" baseline="0">
                <a:solidFill>
                  <a:srgbClr val="FFFFFF"/>
                </a:solidFill>
                <a:latin typeface="ＭＳ Ｐゴシック" pitchFamily="50" charset="-128"/>
              </a:rPr>
              <a:t/>
            </a:r>
            <a:br>
              <a:rPr lang="ja-JP" altLang="en-US" baseline="0">
                <a:solidFill>
                  <a:srgbClr val="FFFFFF"/>
                </a:solidFill>
                <a:latin typeface="ＭＳ Ｐゴシック" pitchFamily="50" charset="-128"/>
              </a:rPr>
            </a:br>
            <a:r>
              <a:rPr lang="ja-JP" altLang="en-US" baseline="0">
                <a:solidFill>
                  <a:srgbClr val="FFFFFF"/>
                </a:solidFill>
                <a:latin typeface="ＭＳ Ｐゴシック" pitchFamily="50" charset="-128"/>
              </a:rPr>
              <a:t/>
            </a:r>
            <a:br>
              <a:rPr lang="ja-JP" altLang="en-US" baseline="0">
                <a:solidFill>
                  <a:srgbClr val="FFFFFF"/>
                </a:solidFill>
                <a:latin typeface="ＭＳ Ｐゴシック" pitchFamily="50" charset="-128"/>
              </a:rPr>
            </a:br>
            <a:r>
              <a:rPr lang="ja-JP" altLang="en-US" baseline="0">
                <a:solidFill>
                  <a:srgbClr val="FFFFFF"/>
                </a:solidFill>
                <a:latin typeface="ＭＳ Ｐゴシック" pitchFamily="50" charset="-128"/>
              </a:rPr>
              <a:t>＊王の王なる　主イエスに　  全能なる　主イエスに</a:t>
            </a:r>
            <a:br>
              <a:rPr lang="ja-JP" altLang="en-US" baseline="0">
                <a:solidFill>
                  <a:srgbClr val="FFFFFF"/>
                </a:solidFill>
                <a:latin typeface="ＭＳ Ｐゴシック" pitchFamily="50" charset="-128"/>
              </a:rPr>
            </a:br>
            <a:r>
              <a:rPr lang="ja-JP" altLang="en-US" baseline="0">
                <a:solidFill>
                  <a:srgbClr val="FFFFFF"/>
                </a:solidFill>
                <a:latin typeface="ＭＳ Ｐゴシック" pitchFamily="50" charset="-128"/>
              </a:rPr>
              <a:t/>
            </a:r>
            <a:br>
              <a:rPr lang="ja-JP" altLang="en-US" baseline="0">
                <a:solidFill>
                  <a:srgbClr val="FFFFFF"/>
                </a:solidFill>
                <a:latin typeface="ＭＳ Ｐゴシック" pitchFamily="50" charset="-128"/>
              </a:rPr>
            </a:br>
            <a:r>
              <a:rPr lang="ja-JP" altLang="en-US" baseline="0">
                <a:solidFill>
                  <a:srgbClr val="FFFFFF"/>
                </a:solidFill>
                <a:latin typeface="ＭＳ Ｐゴシック" pitchFamily="50" charset="-128"/>
              </a:rPr>
              <a:t>  　勝利者なる小羊に　栄光　とわにあれ</a:t>
            </a:r>
          </a:p>
        </p:txBody>
      </p:sp>
      <p:sp>
        <p:nvSpPr>
          <p:cNvPr id="666628" name="Text Box 1028"/>
          <p:cNvSpPr txBox="1">
            <a:spLocks noChangeArrowheads="1"/>
          </p:cNvSpPr>
          <p:nvPr/>
        </p:nvSpPr>
        <p:spPr bwMode="auto">
          <a:xfrm>
            <a:off x="159074" y="496888"/>
            <a:ext cx="11728449" cy="7351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ja-JP" baseline="0">
                <a:solidFill>
                  <a:srgbClr val="CCCCFF"/>
                </a:solidFill>
                <a:latin typeface="ＭＳ Ｐゴシック" pitchFamily="50" charset="-128"/>
              </a:rPr>
              <a:t>waga kami shu yo misase tamae idainaru sono keikaku</a:t>
            </a:r>
            <a:br>
              <a:rPr lang="en-US" altLang="ja-JP" baseline="0">
                <a:solidFill>
                  <a:srgbClr val="CCCCFF"/>
                </a:solidFill>
                <a:latin typeface="ＭＳ Ｐゴシック" pitchFamily="50" charset="-128"/>
              </a:rPr>
            </a:br>
            <a:r>
              <a:rPr lang="en-US" altLang="ja-JP" baseline="0">
                <a:solidFill>
                  <a:srgbClr val="CCCCFF"/>
                </a:solidFill>
                <a:latin typeface="ＭＳ Ｐゴシック" pitchFamily="50" charset="-128"/>
              </a:rPr>
              <a:t/>
            </a:r>
            <a:br>
              <a:rPr lang="en-US" altLang="ja-JP" baseline="0">
                <a:solidFill>
                  <a:srgbClr val="CCCCFF"/>
                </a:solidFill>
                <a:latin typeface="ＭＳ Ｐゴシック" pitchFamily="50" charset="-128"/>
              </a:rPr>
            </a:br>
            <a:r>
              <a:rPr lang="en-US" altLang="ja-JP" baseline="0">
                <a:solidFill>
                  <a:srgbClr val="CCCCFF"/>
                </a:solidFill>
                <a:latin typeface="ＭＳ Ｐゴシック" pitchFamily="50" charset="-128"/>
              </a:rPr>
              <a:t>tenga hiraki hikariga michi shion no uneni todomaru</a:t>
            </a:r>
            <a:br>
              <a:rPr lang="en-US" altLang="ja-JP" baseline="0">
                <a:solidFill>
                  <a:srgbClr val="CCCCFF"/>
                </a:solidFill>
                <a:latin typeface="ＭＳ Ｐゴシック" pitchFamily="50" charset="-128"/>
              </a:rPr>
            </a:br>
            <a:r>
              <a:rPr lang="en-US" altLang="ja-JP" baseline="0">
                <a:solidFill>
                  <a:srgbClr val="CCCCFF"/>
                </a:solidFill>
                <a:latin typeface="ＭＳ Ｐゴシック" pitchFamily="50" charset="-128"/>
              </a:rPr>
              <a:t/>
            </a:r>
            <a:br>
              <a:rPr lang="en-US" altLang="ja-JP" baseline="0">
                <a:solidFill>
                  <a:srgbClr val="CCCCFF"/>
                </a:solidFill>
                <a:latin typeface="ＭＳ Ｐゴシック" pitchFamily="50" charset="-128"/>
              </a:rPr>
            </a:br>
            <a:r>
              <a:rPr lang="en-US" altLang="ja-JP" baseline="0">
                <a:solidFill>
                  <a:srgbClr val="CCCCFF"/>
                </a:solidFill>
                <a:latin typeface="ＭＳ Ｐゴシック" pitchFamily="50" charset="-128"/>
              </a:rPr>
              <a:t>sukui no miwaza zenchi wo ooi yorokobi no uta hibikase</a:t>
            </a:r>
            <a:br>
              <a:rPr lang="en-US" altLang="ja-JP" baseline="0">
                <a:solidFill>
                  <a:srgbClr val="CCCCFF"/>
                </a:solidFill>
                <a:latin typeface="ＭＳ Ｐゴシック" pitchFamily="50" charset="-128"/>
              </a:rPr>
            </a:br>
            <a:r>
              <a:rPr lang="en-US" altLang="ja-JP" baseline="0">
                <a:solidFill>
                  <a:srgbClr val="CCCCFF"/>
                </a:solidFill>
                <a:latin typeface="ＭＳ Ｐゴシック" pitchFamily="50" charset="-128"/>
              </a:rPr>
              <a:t/>
            </a:r>
            <a:br>
              <a:rPr lang="en-US" altLang="ja-JP" baseline="0">
                <a:solidFill>
                  <a:srgbClr val="CCCCFF"/>
                </a:solidFill>
                <a:latin typeface="ＭＳ Ｐゴシック" pitchFamily="50" charset="-128"/>
              </a:rPr>
            </a:br>
            <a:r>
              <a:rPr lang="en-US" altLang="ja-JP" baseline="0">
                <a:solidFill>
                  <a:srgbClr val="CCCCFF"/>
                </a:solidFill>
                <a:latin typeface="ＭＳ Ｐゴシック" pitchFamily="50" charset="-128"/>
              </a:rPr>
              <a:t>sonoseigi wa heiwa wo yobu shuno motama ga nagareru</a:t>
            </a:r>
            <a:br>
              <a:rPr lang="en-US" altLang="ja-JP" baseline="0">
                <a:solidFill>
                  <a:srgbClr val="CCCCFF"/>
                </a:solidFill>
                <a:latin typeface="ＭＳ Ｐゴシック" pitchFamily="50" charset="-128"/>
              </a:rPr>
            </a:br>
            <a:r>
              <a:rPr lang="en-US" altLang="ja-JP" baseline="0">
                <a:solidFill>
                  <a:srgbClr val="CCCCFF"/>
                </a:solidFill>
                <a:latin typeface="ＭＳ Ｐゴシック" pitchFamily="50" charset="-128"/>
              </a:rPr>
              <a:t/>
            </a:r>
            <a:br>
              <a:rPr lang="en-US" altLang="ja-JP" baseline="0">
                <a:solidFill>
                  <a:srgbClr val="CCCCFF"/>
                </a:solidFill>
                <a:latin typeface="ＭＳ Ｐゴシック" pitchFamily="50" charset="-128"/>
              </a:rPr>
            </a:br>
            <a:r>
              <a:rPr lang="en-US" altLang="ja-JP" baseline="0">
                <a:solidFill>
                  <a:srgbClr val="CCCCFF"/>
                </a:solidFill>
                <a:latin typeface="ＭＳ Ｐゴシック" pitchFamily="50" charset="-128"/>
              </a:rPr>
              <a:t/>
            </a:r>
            <a:br>
              <a:rPr lang="en-US" altLang="ja-JP" baseline="0">
                <a:solidFill>
                  <a:srgbClr val="CCCCFF"/>
                </a:solidFill>
                <a:latin typeface="ＭＳ Ｐゴシック" pitchFamily="50" charset="-128"/>
              </a:rPr>
            </a:br>
            <a:r>
              <a:rPr lang="en-US" altLang="ja-JP" baseline="0">
                <a:solidFill>
                  <a:srgbClr val="CCCCFF"/>
                </a:solidFill>
                <a:latin typeface="ＭＳ Ｐゴシック" pitchFamily="50" charset="-128"/>
              </a:rPr>
              <a:t>sono hi zensekaiga shuno mina takaku kakageru</a:t>
            </a:r>
            <a:br>
              <a:rPr lang="en-US" altLang="ja-JP" baseline="0">
                <a:solidFill>
                  <a:srgbClr val="CCCCFF"/>
                </a:solidFill>
                <a:latin typeface="ＭＳ Ｐゴシック" pitchFamily="50" charset="-128"/>
              </a:rPr>
            </a:br>
            <a:r>
              <a:rPr lang="en-US" altLang="ja-JP" baseline="0">
                <a:solidFill>
                  <a:srgbClr val="CCCCFF"/>
                </a:solidFill>
                <a:latin typeface="ＭＳ Ｐゴシック" pitchFamily="50" charset="-128"/>
              </a:rPr>
              <a:t/>
            </a:r>
            <a:br>
              <a:rPr lang="en-US" altLang="ja-JP" baseline="0">
                <a:solidFill>
                  <a:srgbClr val="CCCCFF"/>
                </a:solidFill>
                <a:latin typeface="ＭＳ Ｐゴシック" pitchFamily="50" charset="-128"/>
              </a:rPr>
            </a:br>
            <a:r>
              <a:rPr lang="en-US" altLang="ja-JP" baseline="0">
                <a:solidFill>
                  <a:srgbClr val="CCCCFF"/>
                </a:solidFill>
                <a:latin typeface="ＭＳ Ｐゴシック" pitchFamily="50" charset="-128"/>
              </a:rPr>
              <a:t>sakebe ou no ou iesu ni hareruya eikou tyowani are</a:t>
            </a:r>
            <a:br>
              <a:rPr lang="en-US" altLang="ja-JP" baseline="0">
                <a:solidFill>
                  <a:srgbClr val="CCCCFF"/>
                </a:solidFill>
                <a:latin typeface="ＭＳ Ｐゴシック" pitchFamily="50" charset="-128"/>
              </a:rPr>
            </a:br>
            <a:r>
              <a:rPr lang="en-US" altLang="ja-JP" baseline="0">
                <a:solidFill>
                  <a:srgbClr val="CCCCFF"/>
                </a:solidFill>
                <a:latin typeface="ＭＳ Ｐゴシック" pitchFamily="50" charset="-128"/>
              </a:rPr>
              <a:t/>
            </a:r>
            <a:br>
              <a:rPr lang="en-US" altLang="ja-JP" baseline="0">
                <a:solidFill>
                  <a:srgbClr val="CCCCFF"/>
                </a:solidFill>
                <a:latin typeface="ＭＳ Ｐゴシック" pitchFamily="50" charset="-128"/>
              </a:rPr>
            </a:br>
            <a:r>
              <a:rPr lang="en-US" altLang="ja-JP" baseline="0">
                <a:solidFill>
                  <a:srgbClr val="CCCCFF"/>
                </a:solidFill>
                <a:latin typeface="ＭＳ Ｐゴシック" pitchFamily="50" charset="-128"/>
              </a:rPr>
              <a:t/>
            </a:r>
            <a:br>
              <a:rPr lang="en-US" altLang="ja-JP" baseline="0">
                <a:solidFill>
                  <a:srgbClr val="CCCCFF"/>
                </a:solidFill>
                <a:latin typeface="ＭＳ Ｐゴシック" pitchFamily="50" charset="-128"/>
              </a:rPr>
            </a:br>
            <a:r>
              <a:rPr lang="en-US" altLang="ja-JP" baseline="0">
                <a:solidFill>
                  <a:srgbClr val="CCCCFF"/>
                </a:solidFill>
                <a:latin typeface="ＭＳ Ｐゴシック" pitchFamily="50" charset="-128"/>
              </a:rPr>
              <a:t>oo no oo naru shu iesu ni zennou naru shu iesu ni</a:t>
            </a:r>
            <a:br>
              <a:rPr lang="en-US" altLang="ja-JP" baseline="0">
                <a:solidFill>
                  <a:srgbClr val="CCCCFF"/>
                </a:solidFill>
                <a:latin typeface="ＭＳ Ｐゴシック" pitchFamily="50" charset="-128"/>
              </a:rPr>
            </a:br>
            <a:r>
              <a:rPr lang="en-US" altLang="ja-JP" baseline="0">
                <a:solidFill>
                  <a:srgbClr val="CCCCFF"/>
                </a:solidFill>
                <a:latin typeface="ＭＳ Ｐゴシック" pitchFamily="50" charset="-128"/>
              </a:rPr>
              <a:t/>
            </a:r>
            <a:br>
              <a:rPr lang="en-US" altLang="ja-JP" baseline="0">
                <a:solidFill>
                  <a:srgbClr val="CCCCFF"/>
                </a:solidFill>
                <a:latin typeface="ＭＳ Ｐゴシック" pitchFamily="50" charset="-128"/>
              </a:rPr>
            </a:br>
            <a:r>
              <a:rPr lang="en-US" altLang="ja-JP" baseline="0">
                <a:solidFill>
                  <a:srgbClr val="CCCCFF"/>
                </a:solidFill>
                <a:latin typeface="ＭＳ Ｐゴシック" pitchFamily="50" charset="-128"/>
              </a:rPr>
              <a:t>shourisha naru kohitsuji ni eikou towani are</a:t>
            </a:r>
          </a:p>
        </p:txBody>
      </p:sp>
      <p:sp>
        <p:nvSpPr>
          <p:cNvPr id="666629" name="Text Box 1029"/>
          <p:cNvSpPr txBox="1">
            <a:spLocks noChangeArrowheads="1"/>
          </p:cNvSpPr>
          <p:nvPr/>
        </p:nvSpPr>
        <p:spPr bwMode="auto">
          <a:xfrm>
            <a:off x="12369800" y="1"/>
            <a:ext cx="6350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ja-JP" sz="1000" baseline="0">
                <a:solidFill>
                  <a:srgbClr val="000000"/>
                </a:solidFill>
                <a:latin typeface="ＭＳ Ｐゴシック" pitchFamily="50" charset="-128"/>
              </a:rPr>
              <a:t>★W</a:t>
            </a:r>
          </a:p>
        </p:txBody>
      </p:sp>
      <p:sp>
        <p:nvSpPr>
          <p:cNvPr id="666630" name="Text Box 1030"/>
          <p:cNvSpPr txBox="1">
            <a:spLocks noChangeArrowheads="1"/>
          </p:cNvSpPr>
          <p:nvPr/>
        </p:nvSpPr>
        <p:spPr bwMode="auto">
          <a:xfrm>
            <a:off x="12369800" y="381001"/>
            <a:ext cx="6350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ja-JP" sz="1000" baseline="0">
                <a:solidFill>
                  <a:srgbClr val="000000"/>
                </a:solidFill>
                <a:latin typeface="ＭＳ Ｐゴシック" pitchFamily="50" charset="-128"/>
              </a:rPr>
              <a:t>★</a:t>
            </a:r>
            <a:r>
              <a:rPr lang="ja-JP" altLang="en-US" sz="1000" baseline="0">
                <a:solidFill>
                  <a:srgbClr val="000000"/>
                </a:solidFill>
                <a:latin typeface="ＭＳ Ｐゴシック" pitchFamily="50" charset="-128"/>
              </a:rPr>
              <a:t>５</a:t>
            </a:r>
          </a:p>
        </p:txBody>
      </p:sp>
      <p:sp>
        <p:nvSpPr>
          <p:cNvPr id="666631" name="Text Box 1031"/>
          <p:cNvSpPr txBox="1">
            <a:spLocks noChangeArrowheads="1"/>
          </p:cNvSpPr>
          <p:nvPr/>
        </p:nvSpPr>
        <p:spPr bwMode="auto">
          <a:xfrm>
            <a:off x="95251" y="-381000"/>
            <a:ext cx="6339416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ja-JP" altLang="en-US" sz="1000" baseline="0" dirty="0">
                <a:solidFill>
                  <a:srgbClr val="000000"/>
                </a:solidFill>
                <a:latin typeface="ＭＳ Ｐゴシック" pitchFamily="50" charset="-128"/>
              </a:rPr>
              <a:t>わがかみしゅよ</a:t>
            </a:r>
          </a:p>
        </p:txBody>
      </p:sp>
    </p:spTree>
    <p:extLst>
      <p:ext uri="{BB962C8B-B14F-4D97-AF65-F5344CB8AC3E}">
        <p14:creationId xmlns:p14="http://schemas.microsoft.com/office/powerpoint/2010/main" val="24759952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02" name="Rectangle 1026"/>
          <p:cNvSpPr>
            <a:spLocks noGrp="1" noChangeArrowheads="1"/>
          </p:cNvSpPr>
          <p:nvPr>
            <p:ph type="title" idx="4294967295"/>
          </p:nvPr>
        </p:nvSpPr>
        <p:spPr>
          <a:xfrm>
            <a:off x="203200" y="25879"/>
            <a:ext cx="11813117" cy="307975"/>
          </a:xfrm>
        </p:spPr>
        <p:txBody>
          <a:bodyPr/>
          <a:lstStyle/>
          <a:p>
            <a:pPr algn="l" eaLnBrk="1" hangingPunct="1"/>
            <a:r>
              <a:rPr lang="en-US" altLang="ja-JP" sz="1400" dirty="0" smtClean="0">
                <a:solidFill>
                  <a:schemeClr val="bg1"/>
                </a:solidFill>
                <a:latin typeface="ＭＳ Ｐゴシック" pitchFamily="50" charset="-128"/>
              </a:rPr>
              <a:t>227 C W </a:t>
            </a:r>
            <a:r>
              <a:rPr lang="ja-JP" altLang="en-US" sz="1400" dirty="0" smtClean="0">
                <a:solidFill>
                  <a:schemeClr val="bg1"/>
                </a:solidFill>
                <a:latin typeface="ＭＳ Ｐゴシック" pitchFamily="50" charset="-128"/>
              </a:rPr>
              <a:t>あなたとともに歩むこの一日は</a:t>
            </a:r>
            <a:endParaRPr lang="ja-JP" altLang="en-US" dirty="0" smtClean="0"/>
          </a:p>
        </p:txBody>
      </p:sp>
      <p:sp>
        <p:nvSpPr>
          <p:cNvPr id="460803" name="Text Box 1027"/>
          <p:cNvSpPr txBox="1">
            <a:spLocks noChangeArrowheads="1"/>
          </p:cNvSpPr>
          <p:nvPr/>
        </p:nvSpPr>
        <p:spPr bwMode="auto">
          <a:xfrm>
            <a:off x="203207" y="304800"/>
            <a:ext cx="11825817" cy="4789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ja-JP" altLang="en-US" sz="2800" baseline="0">
                <a:solidFill>
                  <a:srgbClr val="FFFFFF"/>
                </a:solidFill>
                <a:latin typeface="ＭＳ Ｐゴシック" pitchFamily="50" charset="-128"/>
              </a:rPr>
              <a:t>あなたとともに　　歩むこの一日は</a:t>
            </a:r>
            <a:br>
              <a:rPr lang="ja-JP" altLang="en-US" sz="2800" baseline="0">
                <a:solidFill>
                  <a:srgbClr val="FFFFFF"/>
                </a:solidFill>
                <a:latin typeface="ＭＳ Ｐゴシック" pitchFamily="50" charset="-128"/>
              </a:rPr>
            </a:br>
            <a:r>
              <a:rPr lang="ja-JP" altLang="en-US" sz="2800" baseline="0">
                <a:solidFill>
                  <a:srgbClr val="FFFFFF"/>
                </a:solidFill>
                <a:latin typeface="ＭＳ Ｐゴシック" pitchFamily="50" charset="-128"/>
              </a:rPr>
              <a:t/>
            </a:r>
            <a:br>
              <a:rPr lang="ja-JP" altLang="en-US" sz="2800" baseline="0">
                <a:solidFill>
                  <a:srgbClr val="FFFFFF"/>
                </a:solidFill>
                <a:latin typeface="ＭＳ Ｐゴシック" pitchFamily="50" charset="-128"/>
              </a:rPr>
            </a:br>
            <a:r>
              <a:rPr lang="ja-JP" altLang="en-US" sz="2800" baseline="0">
                <a:solidFill>
                  <a:srgbClr val="FFFFFF"/>
                </a:solidFill>
                <a:latin typeface="ＭＳ Ｐゴシック" pitchFamily="50" charset="-128"/>
              </a:rPr>
              <a:t>あなたから　はなれてた　千日にもまさる</a:t>
            </a:r>
            <a:br>
              <a:rPr lang="ja-JP" altLang="en-US" sz="2800" baseline="0">
                <a:solidFill>
                  <a:srgbClr val="FFFFFF"/>
                </a:solidFill>
                <a:latin typeface="ＭＳ Ｐゴシック" pitchFamily="50" charset="-128"/>
              </a:rPr>
            </a:br>
            <a:r>
              <a:rPr lang="ja-JP" altLang="en-US" sz="2800" baseline="0">
                <a:solidFill>
                  <a:srgbClr val="FFFFFF"/>
                </a:solidFill>
                <a:latin typeface="ＭＳ Ｐゴシック" pitchFamily="50" charset="-128"/>
              </a:rPr>
              <a:t/>
            </a:r>
            <a:br>
              <a:rPr lang="ja-JP" altLang="en-US" sz="2800" baseline="0">
                <a:solidFill>
                  <a:srgbClr val="FFFFFF"/>
                </a:solidFill>
                <a:latin typeface="ＭＳ Ｐゴシック" pitchFamily="50" charset="-128"/>
              </a:rPr>
            </a:br>
            <a:r>
              <a:rPr lang="ja-JP" altLang="en-US" sz="2800" baseline="0">
                <a:solidFill>
                  <a:srgbClr val="FFFFFF"/>
                </a:solidFill>
                <a:latin typeface="ＭＳ Ｐゴシック" pitchFamily="50" charset="-128"/>
              </a:rPr>
              <a:t/>
            </a:r>
            <a:br>
              <a:rPr lang="ja-JP" altLang="en-US" sz="2800" baseline="0">
                <a:solidFill>
                  <a:srgbClr val="FFFFFF"/>
                </a:solidFill>
                <a:latin typeface="ＭＳ Ｐゴシック" pitchFamily="50" charset="-128"/>
              </a:rPr>
            </a:br>
            <a:r>
              <a:rPr lang="ja-JP" altLang="en-US" sz="2800" baseline="0">
                <a:solidFill>
                  <a:srgbClr val="FFFFFF"/>
                </a:solidFill>
                <a:latin typeface="ＭＳ Ｐゴシック" pitchFamily="50" charset="-128"/>
              </a:rPr>
              <a:t>今は　ただあなたを知りたくて　御前に　すすみでる</a:t>
            </a:r>
            <a:br>
              <a:rPr lang="ja-JP" altLang="en-US" sz="2800" baseline="0">
                <a:solidFill>
                  <a:srgbClr val="FFFFFF"/>
                </a:solidFill>
                <a:latin typeface="ＭＳ Ｐゴシック" pitchFamily="50" charset="-128"/>
              </a:rPr>
            </a:br>
            <a:r>
              <a:rPr lang="ja-JP" altLang="en-US" sz="2800" baseline="0">
                <a:solidFill>
                  <a:srgbClr val="FFFFFF"/>
                </a:solidFill>
                <a:latin typeface="ＭＳ Ｐゴシック" pitchFamily="50" charset="-128"/>
              </a:rPr>
              <a:t/>
            </a:r>
            <a:br>
              <a:rPr lang="ja-JP" altLang="en-US" sz="2800" baseline="0">
                <a:solidFill>
                  <a:srgbClr val="FFFFFF"/>
                </a:solidFill>
                <a:latin typeface="ＭＳ Ｐゴシック" pitchFamily="50" charset="-128"/>
              </a:rPr>
            </a:br>
            <a:r>
              <a:rPr lang="ja-JP" altLang="en-US" sz="2800" baseline="0">
                <a:solidFill>
                  <a:srgbClr val="FFFFFF"/>
                </a:solidFill>
                <a:latin typeface="ＭＳ Ｐゴシック" pitchFamily="50" charset="-128"/>
              </a:rPr>
              <a:t/>
            </a:r>
            <a:br>
              <a:rPr lang="ja-JP" altLang="en-US" sz="2800" baseline="0">
                <a:solidFill>
                  <a:srgbClr val="FFFFFF"/>
                </a:solidFill>
                <a:latin typeface="ＭＳ Ｐゴシック" pitchFamily="50" charset="-128"/>
              </a:rPr>
            </a:br>
            <a:r>
              <a:rPr lang="ja-JP" altLang="en-US" sz="2800" baseline="0">
                <a:solidFill>
                  <a:srgbClr val="FFFFFF"/>
                </a:solidFill>
                <a:latin typeface="ＭＳ Ｐゴシック" pitchFamily="50" charset="-128"/>
              </a:rPr>
              <a:t>あなたのような　神がほかに いるだろうか</a:t>
            </a:r>
            <a:br>
              <a:rPr lang="ja-JP" altLang="en-US" sz="2800" baseline="0">
                <a:solidFill>
                  <a:srgbClr val="FFFFFF"/>
                </a:solidFill>
                <a:latin typeface="ＭＳ Ｐゴシック" pitchFamily="50" charset="-128"/>
              </a:rPr>
            </a:br>
            <a:r>
              <a:rPr lang="ja-JP" altLang="en-US" sz="2800" baseline="0">
                <a:solidFill>
                  <a:srgbClr val="FFFFFF"/>
                </a:solidFill>
                <a:latin typeface="ＭＳ Ｐゴシック" pitchFamily="50" charset="-128"/>
              </a:rPr>
              <a:t/>
            </a:r>
            <a:br>
              <a:rPr lang="ja-JP" altLang="en-US" sz="2800" baseline="0">
                <a:solidFill>
                  <a:srgbClr val="FFFFFF"/>
                </a:solidFill>
                <a:latin typeface="ＭＳ Ｐゴシック" pitchFamily="50" charset="-128"/>
              </a:rPr>
            </a:br>
            <a:r>
              <a:rPr lang="ja-JP" altLang="en-US" sz="2800" baseline="0">
                <a:solidFill>
                  <a:srgbClr val="FFFFFF"/>
                </a:solidFill>
                <a:latin typeface="ＭＳ Ｐゴシック" pitchFamily="50" charset="-128"/>
              </a:rPr>
              <a:t>イエスの御名ただひとつを 高くあげよう</a:t>
            </a:r>
          </a:p>
        </p:txBody>
      </p:sp>
      <p:sp>
        <p:nvSpPr>
          <p:cNvPr id="460804" name="Text Box 1028"/>
          <p:cNvSpPr txBox="1">
            <a:spLocks noChangeArrowheads="1"/>
          </p:cNvSpPr>
          <p:nvPr/>
        </p:nvSpPr>
        <p:spPr bwMode="auto">
          <a:xfrm>
            <a:off x="159070" y="635008"/>
            <a:ext cx="11728449" cy="5643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ja-JP" sz="2800" baseline="0">
                <a:solidFill>
                  <a:srgbClr val="CCCCFF"/>
                </a:solidFill>
                <a:latin typeface="ＭＳ Ｐゴシック" pitchFamily="50" charset="-128"/>
              </a:rPr>
              <a:t>anata to tomo ni ayumu kono ichinichi wa </a:t>
            </a:r>
            <a:br>
              <a:rPr lang="en-US" altLang="ja-JP" sz="2800" baseline="0">
                <a:solidFill>
                  <a:srgbClr val="CCCCFF"/>
                </a:solidFill>
                <a:latin typeface="ＭＳ Ｐゴシック" pitchFamily="50" charset="-128"/>
              </a:rPr>
            </a:br>
            <a:r>
              <a:rPr lang="en-US" altLang="ja-JP" sz="2800" baseline="0">
                <a:solidFill>
                  <a:srgbClr val="CCCCFF"/>
                </a:solidFill>
                <a:latin typeface="ＭＳ Ｐゴシック" pitchFamily="50" charset="-128"/>
              </a:rPr>
              <a:t/>
            </a:r>
            <a:br>
              <a:rPr lang="en-US" altLang="ja-JP" sz="2800" baseline="0">
                <a:solidFill>
                  <a:srgbClr val="CCCCFF"/>
                </a:solidFill>
                <a:latin typeface="ＭＳ Ｐゴシック" pitchFamily="50" charset="-128"/>
              </a:rPr>
            </a:br>
            <a:r>
              <a:rPr lang="en-US" altLang="ja-JP" sz="2800" baseline="0">
                <a:solidFill>
                  <a:srgbClr val="CCCCFF"/>
                </a:solidFill>
                <a:latin typeface="ＭＳ Ｐゴシック" pitchFamily="50" charset="-128"/>
              </a:rPr>
              <a:t>anata kara hanareteta senn nichi  nimo masaru   </a:t>
            </a:r>
            <a:br>
              <a:rPr lang="en-US" altLang="ja-JP" sz="2800" baseline="0">
                <a:solidFill>
                  <a:srgbClr val="CCCCFF"/>
                </a:solidFill>
                <a:latin typeface="ＭＳ Ｐゴシック" pitchFamily="50" charset="-128"/>
              </a:rPr>
            </a:br>
            <a:r>
              <a:rPr lang="en-US" altLang="ja-JP" sz="2800" baseline="0">
                <a:solidFill>
                  <a:srgbClr val="CCCCFF"/>
                </a:solidFill>
                <a:latin typeface="ＭＳ Ｐゴシック" pitchFamily="50" charset="-128"/>
              </a:rPr>
              <a:t/>
            </a:r>
            <a:br>
              <a:rPr lang="en-US" altLang="ja-JP" sz="2800" baseline="0">
                <a:solidFill>
                  <a:srgbClr val="CCCCFF"/>
                </a:solidFill>
                <a:latin typeface="ＭＳ Ｐゴシック" pitchFamily="50" charset="-128"/>
              </a:rPr>
            </a:br>
            <a:r>
              <a:rPr lang="en-US" altLang="ja-JP" sz="2800" baseline="0">
                <a:solidFill>
                  <a:srgbClr val="CCCCFF"/>
                </a:solidFill>
                <a:latin typeface="ＭＳ Ｐゴシック" pitchFamily="50" charset="-128"/>
              </a:rPr>
              <a:t/>
            </a:r>
            <a:br>
              <a:rPr lang="en-US" altLang="ja-JP" sz="2800" baseline="0">
                <a:solidFill>
                  <a:srgbClr val="CCCCFF"/>
                </a:solidFill>
                <a:latin typeface="ＭＳ Ｐゴシック" pitchFamily="50" charset="-128"/>
              </a:rPr>
            </a:br>
            <a:r>
              <a:rPr lang="en-US" altLang="ja-JP" sz="2800" baseline="0">
                <a:solidFill>
                  <a:srgbClr val="CCCCFF"/>
                </a:solidFill>
                <a:latin typeface="ＭＳ Ｐゴシック" pitchFamily="50" charset="-128"/>
              </a:rPr>
              <a:t>ima wa tada anata o shiritakute mimae ni susumideru</a:t>
            </a:r>
            <a:br>
              <a:rPr lang="en-US" altLang="ja-JP" sz="2800" baseline="0">
                <a:solidFill>
                  <a:srgbClr val="CCCCFF"/>
                </a:solidFill>
                <a:latin typeface="ＭＳ Ｐゴシック" pitchFamily="50" charset="-128"/>
              </a:rPr>
            </a:br>
            <a:r>
              <a:rPr lang="en-US" altLang="ja-JP" sz="2800" baseline="0">
                <a:solidFill>
                  <a:srgbClr val="CCCCFF"/>
                </a:solidFill>
                <a:latin typeface="ＭＳ Ｐゴシック" pitchFamily="50" charset="-128"/>
              </a:rPr>
              <a:t/>
            </a:r>
            <a:br>
              <a:rPr lang="en-US" altLang="ja-JP" sz="2800" baseline="0">
                <a:solidFill>
                  <a:srgbClr val="CCCCFF"/>
                </a:solidFill>
                <a:latin typeface="ＭＳ Ｐゴシック" pitchFamily="50" charset="-128"/>
              </a:rPr>
            </a:br>
            <a:r>
              <a:rPr lang="en-US" altLang="ja-JP" sz="2800" baseline="0">
                <a:solidFill>
                  <a:srgbClr val="CCCCFF"/>
                </a:solidFill>
                <a:latin typeface="ＭＳ Ｐゴシック" pitchFamily="50" charset="-128"/>
              </a:rPr>
              <a:t/>
            </a:r>
            <a:br>
              <a:rPr lang="en-US" altLang="ja-JP" sz="2800" baseline="0">
                <a:solidFill>
                  <a:srgbClr val="CCCCFF"/>
                </a:solidFill>
                <a:latin typeface="ＭＳ Ｐゴシック" pitchFamily="50" charset="-128"/>
              </a:rPr>
            </a:br>
            <a:r>
              <a:rPr lang="en-US" altLang="ja-JP" sz="2800" baseline="0">
                <a:solidFill>
                  <a:srgbClr val="CCCCFF"/>
                </a:solidFill>
                <a:latin typeface="ＭＳ Ｐゴシック" pitchFamily="50" charset="-128"/>
              </a:rPr>
              <a:t>anata no yoona kami ga hoka ni irudarooka</a:t>
            </a:r>
            <a:br>
              <a:rPr lang="en-US" altLang="ja-JP" sz="2800" baseline="0">
                <a:solidFill>
                  <a:srgbClr val="CCCCFF"/>
                </a:solidFill>
                <a:latin typeface="ＭＳ Ｐゴシック" pitchFamily="50" charset="-128"/>
              </a:rPr>
            </a:br>
            <a:r>
              <a:rPr lang="en-US" altLang="ja-JP" sz="2800" baseline="0">
                <a:solidFill>
                  <a:srgbClr val="CCCCFF"/>
                </a:solidFill>
                <a:latin typeface="ＭＳ Ｐゴシック" pitchFamily="50" charset="-128"/>
              </a:rPr>
              <a:t/>
            </a:r>
            <a:br>
              <a:rPr lang="en-US" altLang="ja-JP" sz="2800" baseline="0">
                <a:solidFill>
                  <a:srgbClr val="CCCCFF"/>
                </a:solidFill>
                <a:latin typeface="ＭＳ Ｐゴシック" pitchFamily="50" charset="-128"/>
              </a:rPr>
            </a:br>
            <a:r>
              <a:rPr lang="en-US" altLang="ja-JP" sz="2800" baseline="0">
                <a:solidFill>
                  <a:srgbClr val="CCCCFF"/>
                </a:solidFill>
                <a:latin typeface="ＭＳ Ｐゴシック" pitchFamily="50" charset="-128"/>
              </a:rPr>
              <a:t>iesu no mina tada hitotsuo takaku ageyoo</a:t>
            </a:r>
            <a:br>
              <a:rPr lang="en-US" altLang="ja-JP" sz="2800" baseline="0">
                <a:solidFill>
                  <a:srgbClr val="CCCCFF"/>
                </a:solidFill>
                <a:latin typeface="ＭＳ Ｐゴシック" pitchFamily="50" charset="-128"/>
              </a:rPr>
            </a:br>
            <a:r>
              <a:rPr lang="en-US" altLang="ja-JP" sz="2800" baseline="0">
                <a:solidFill>
                  <a:srgbClr val="CCCCFF"/>
                </a:solidFill>
                <a:latin typeface="ＭＳ Ｐゴシック" pitchFamily="50" charset="-128"/>
              </a:rPr>
              <a:t/>
            </a:r>
            <a:br>
              <a:rPr lang="en-US" altLang="ja-JP" sz="2800" baseline="0">
                <a:solidFill>
                  <a:srgbClr val="CCCCFF"/>
                </a:solidFill>
                <a:latin typeface="ＭＳ Ｐゴシック" pitchFamily="50" charset="-128"/>
              </a:rPr>
            </a:br>
            <a:endParaRPr lang="en-US" altLang="ja-JP" sz="2800" baseline="0">
              <a:solidFill>
                <a:srgbClr val="CCCCFF"/>
              </a:solidFill>
              <a:latin typeface="ＭＳ Ｐゴシック" pitchFamily="50" charset="-128"/>
            </a:endParaRPr>
          </a:p>
        </p:txBody>
      </p:sp>
      <p:sp>
        <p:nvSpPr>
          <p:cNvPr id="460805" name="Text Box 1029"/>
          <p:cNvSpPr txBox="1">
            <a:spLocks noChangeArrowheads="1"/>
          </p:cNvSpPr>
          <p:nvPr/>
        </p:nvSpPr>
        <p:spPr bwMode="auto">
          <a:xfrm>
            <a:off x="12369800" y="1"/>
            <a:ext cx="6350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ja-JP" sz="1000" baseline="0">
                <a:solidFill>
                  <a:srgbClr val="000000"/>
                </a:solidFill>
                <a:latin typeface="ＭＳ Ｐゴシック" pitchFamily="50" charset="-128"/>
              </a:rPr>
              <a:t>★W</a:t>
            </a:r>
          </a:p>
        </p:txBody>
      </p:sp>
      <p:sp>
        <p:nvSpPr>
          <p:cNvPr id="460806" name="Text Box 1030"/>
          <p:cNvSpPr txBox="1">
            <a:spLocks noChangeArrowheads="1"/>
          </p:cNvSpPr>
          <p:nvPr/>
        </p:nvSpPr>
        <p:spPr bwMode="auto">
          <a:xfrm>
            <a:off x="12369800" y="381001"/>
            <a:ext cx="6350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ja-JP" sz="1000" baseline="0">
                <a:solidFill>
                  <a:srgbClr val="000000"/>
                </a:solidFill>
                <a:latin typeface="ＭＳ Ｐゴシック" pitchFamily="50" charset="-128"/>
              </a:rPr>
              <a:t>★</a:t>
            </a:r>
            <a:r>
              <a:rPr lang="ja-JP" altLang="en-US" sz="1000" baseline="0">
                <a:solidFill>
                  <a:srgbClr val="000000"/>
                </a:solidFill>
                <a:latin typeface="ＭＳ Ｐゴシック" pitchFamily="50" charset="-128"/>
              </a:rPr>
              <a:t>３</a:t>
            </a:r>
          </a:p>
        </p:txBody>
      </p:sp>
      <p:sp>
        <p:nvSpPr>
          <p:cNvPr id="460807" name="Text Box 1031"/>
          <p:cNvSpPr txBox="1">
            <a:spLocks noChangeArrowheads="1"/>
          </p:cNvSpPr>
          <p:nvPr/>
        </p:nvSpPr>
        <p:spPr bwMode="auto">
          <a:xfrm>
            <a:off x="95251" y="-381000"/>
            <a:ext cx="6339416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ja-JP" altLang="en-US" sz="1000" baseline="0">
                <a:solidFill>
                  <a:srgbClr val="000000"/>
                </a:solidFill>
                <a:latin typeface="ＭＳ Ｐゴシック" pitchFamily="50" charset="-128"/>
              </a:rPr>
              <a:t>あなたとともにあゆむこのいちにちは</a:t>
            </a:r>
          </a:p>
        </p:txBody>
      </p:sp>
    </p:spTree>
    <p:extLst>
      <p:ext uri="{BB962C8B-B14F-4D97-AF65-F5344CB8AC3E}">
        <p14:creationId xmlns:p14="http://schemas.microsoft.com/office/powerpoint/2010/main" val="902714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930" name="Rectangle 1026"/>
          <p:cNvSpPr>
            <a:spLocks noGrp="1" noChangeArrowheads="1"/>
          </p:cNvSpPr>
          <p:nvPr>
            <p:ph type="title" idx="4294967295"/>
          </p:nvPr>
        </p:nvSpPr>
        <p:spPr>
          <a:xfrm>
            <a:off x="203200" y="25871"/>
            <a:ext cx="11813117" cy="307975"/>
          </a:xfrm>
        </p:spPr>
        <p:txBody>
          <a:bodyPr/>
          <a:lstStyle/>
          <a:p>
            <a:pPr algn="l" eaLnBrk="1" hangingPunct="1"/>
            <a:r>
              <a:rPr lang="en-US" altLang="ja-JP" sz="1400" smtClean="0">
                <a:solidFill>
                  <a:schemeClr val="bg1"/>
                </a:solidFill>
                <a:latin typeface="ＭＳ Ｐゴシック" pitchFamily="50" charset="-128"/>
              </a:rPr>
              <a:t>168 G W </a:t>
            </a:r>
            <a:r>
              <a:rPr lang="ja-JP" altLang="en-US" sz="1400" smtClean="0">
                <a:solidFill>
                  <a:schemeClr val="bg1"/>
                </a:solidFill>
                <a:latin typeface="ＭＳ Ｐゴシック" pitchFamily="50" charset="-128"/>
              </a:rPr>
              <a:t>主は御座におられる聖なるお方</a:t>
            </a:r>
            <a:endParaRPr lang="ja-JP" altLang="en-US" smtClean="0"/>
          </a:p>
        </p:txBody>
      </p:sp>
      <p:sp>
        <p:nvSpPr>
          <p:cNvPr id="380931" name="Text Box 1027"/>
          <p:cNvSpPr txBox="1">
            <a:spLocks noChangeArrowheads="1"/>
          </p:cNvSpPr>
          <p:nvPr/>
        </p:nvSpPr>
        <p:spPr bwMode="auto">
          <a:xfrm>
            <a:off x="203207" y="304800"/>
            <a:ext cx="11825817" cy="6497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ja-JP" altLang="en-US" sz="2600" baseline="0" dirty="0">
                <a:solidFill>
                  <a:srgbClr val="FFFFFF"/>
                </a:solidFill>
                <a:latin typeface="ＭＳ Ｐゴシック" pitchFamily="50" charset="-128"/>
              </a:rPr>
              <a:t>主は　御座におられる　聖なるおかた</a:t>
            </a:r>
            <a:br>
              <a:rPr lang="ja-JP" altLang="en-US" sz="2600" baseline="0" dirty="0">
                <a:solidFill>
                  <a:srgbClr val="FFFFFF"/>
                </a:solidFill>
                <a:latin typeface="ＭＳ Ｐゴシック" pitchFamily="50" charset="-128"/>
              </a:rPr>
            </a:br>
            <a:r>
              <a:rPr lang="ja-JP" altLang="en-US" sz="2600" baseline="0" dirty="0">
                <a:solidFill>
                  <a:srgbClr val="FFFFFF"/>
                </a:solidFill>
                <a:latin typeface="ＭＳ Ｐゴシック" pitchFamily="50" charset="-128"/>
              </a:rPr>
              <a:t/>
            </a:r>
            <a:br>
              <a:rPr lang="ja-JP" altLang="en-US" sz="2600" baseline="0" dirty="0">
                <a:solidFill>
                  <a:srgbClr val="FFFFFF"/>
                </a:solidFill>
                <a:latin typeface="ＭＳ Ｐゴシック" pitchFamily="50" charset="-128"/>
              </a:rPr>
            </a:br>
            <a:r>
              <a:rPr lang="ja-JP" altLang="en-US" sz="2600" baseline="0" dirty="0">
                <a:solidFill>
                  <a:srgbClr val="FFFFFF"/>
                </a:solidFill>
                <a:latin typeface="ＭＳ Ｐゴシック" pitchFamily="50" charset="-128"/>
              </a:rPr>
              <a:t>イエスの愛をうけて　賛美をささげよう</a:t>
            </a:r>
            <a:br>
              <a:rPr lang="ja-JP" altLang="en-US" sz="2600" baseline="0" dirty="0">
                <a:solidFill>
                  <a:srgbClr val="FFFFFF"/>
                </a:solidFill>
                <a:latin typeface="ＭＳ Ｐゴシック" pitchFamily="50" charset="-128"/>
              </a:rPr>
            </a:br>
            <a:r>
              <a:rPr lang="ja-JP" altLang="en-US" sz="2600" baseline="0" dirty="0">
                <a:solidFill>
                  <a:srgbClr val="FFFFFF"/>
                </a:solidFill>
                <a:latin typeface="ＭＳ Ｐゴシック" pitchFamily="50" charset="-128"/>
              </a:rPr>
              <a:t/>
            </a:r>
            <a:br>
              <a:rPr lang="ja-JP" altLang="en-US" sz="2600" baseline="0" dirty="0">
                <a:solidFill>
                  <a:srgbClr val="FFFFFF"/>
                </a:solidFill>
                <a:latin typeface="ＭＳ Ｐゴシック" pitchFamily="50" charset="-128"/>
              </a:rPr>
            </a:br>
            <a:r>
              <a:rPr lang="ja-JP" altLang="en-US" sz="2600" baseline="0" dirty="0">
                <a:solidFill>
                  <a:srgbClr val="FFFFFF"/>
                </a:solidFill>
                <a:latin typeface="ＭＳ Ｐゴシック" pitchFamily="50" charset="-128"/>
              </a:rPr>
              <a:t>主の　臨在の中で　大いなる勝利を</a:t>
            </a:r>
            <a:br>
              <a:rPr lang="ja-JP" altLang="en-US" sz="2600" baseline="0" dirty="0">
                <a:solidFill>
                  <a:srgbClr val="FFFFFF"/>
                </a:solidFill>
                <a:latin typeface="ＭＳ Ｐゴシック" pitchFamily="50" charset="-128"/>
              </a:rPr>
            </a:br>
            <a:r>
              <a:rPr lang="ja-JP" altLang="en-US" sz="2600" baseline="0" dirty="0">
                <a:solidFill>
                  <a:srgbClr val="FFFFFF"/>
                </a:solidFill>
                <a:latin typeface="ＭＳ Ｐゴシック" pitchFamily="50" charset="-128"/>
              </a:rPr>
              <a:t/>
            </a:r>
            <a:br>
              <a:rPr lang="ja-JP" altLang="en-US" sz="2600" baseline="0" dirty="0">
                <a:solidFill>
                  <a:srgbClr val="FFFFFF"/>
                </a:solidFill>
                <a:latin typeface="ＭＳ Ｐゴシック" pitchFamily="50" charset="-128"/>
              </a:rPr>
            </a:br>
            <a:r>
              <a:rPr lang="ja-JP" altLang="en-US" sz="2600" baseline="0" dirty="0">
                <a:solidFill>
                  <a:srgbClr val="FFFFFF"/>
                </a:solidFill>
                <a:latin typeface="ＭＳ Ｐゴシック" pitchFamily="50" charset="-128"/>
              </a:rPr>
              <a:t>ほふられた子羊に　心からさけぼう</a:t>
            </a:r>
            <a:br>
              <a:rPr lang="ja-JP" altLang="en-US" sz="2600" baseline="0" dirty="0">
                <a:solidFill>
                  <a:srgbClr val="FFFFFF"/>
                </a:solidFill>
                <a:latin typeface="ＭＳ Ｐゴシック" pitchFamily="50" charset="-128"/>
              </a:rPr>
            </a:br>
            <a:r>
              <a:rPr lang="ja-JP" altLang="en-US" sz="2600" baseline="0" dirty="0">
                <a:solidFill>
                  <a:srgbClr val="FFFFFF"/>
                </a:solidFill>
                <a:latin typeface="ＭＳ Ｐゴシック" pitchFamily="50" charset="-128"/>
              </a:rPr>
              <a:t/>
            </a:r>
            <a:br>
              <a:rPr lang="ja-JP" altLang="en-US" sz="2600" baseline="0" dirty="0">
                <a:solidFill>
                  <a:srgbClr val="FFFFFF"/>
                </a:solidFill>
                <a:latin typeface="ＭＳ Ｐゴシック" pitchFamily="50" charset="-128"/>
              </a:rPr>
            </a:br>
            <a:r>
              <a:rPr lang="ja-JP" altLang="en-US" sz="2600" baseline="0" dirty="0">
                <a:solidFill>
                  <a:srgbClr val="FFFFFF"/>
                </a:solidFill>
                <a:latin typeface="ＭＳ Ｐゴシック" pitchFamily="50" charset="-128"/>
              </a:rPr>
              <a:t/>
            </a:r>
            <a:br>
              <a:rPr lang="ja-JP" altLang="en-US" sz="2600" baseline="0" dirty="0">
                <a:solidFill>
                  <a:srgbClr val="FFFFFF"/>
                </a:solidFill>
                <a:latin typeface="ＭＳ Ｐゴシック" pitchFamily="50" charset="-128"/>
              </a:rPr>
            </a:br>
            <a:r>
              <a:rPr lang="ja-JP" altLang="en-US" sz="2600" baseline="0" dirty="0">
                <a:solidFill>
                  <a:srgbClr val="FFFFFF"/>
                </a:solidFill>
                <a:latin typeface="ＭＳ Ｐゴシック" pitchFamily="50" charset="-128"/>
              </a:rPr>
              <a:t>* 主に　ハレルヤ　ハレルヤ　ハレルヤ </a:t>
            </a:r>
            <a:r>
              <a:rPr lang="en-US" altLang="ja-JP" sz="2600" baseline="0" dirty="0">
                <a:solidFill>
                  <a:srgbClr val="FFFFFF"/>
                </a:solidFill>
                <a:latin typeface="ＭＳ Ｐゴシック" pitchFamily="50" charset="-128"/>
              </a:rPr>
              <a:t>(*2)</a:t>
            </a:r>
            <a:br>
              <a:rPr lang="en-US" altLang="ja-JP" sz="2600" baseline="0" dirty="0">
                <a:solidFill>
                  <a:srgbClr val="FFFFFF"/>
                </a:solidFill>
                <a:latin typeface="ＭＳ Ｐゴシック" pitchFamily="50" charset="-128"/>
              </a:rPr>
            </a:br>
            <a:r>
              <a:rPr lang="en-US" altLang="ja-JP" sz="2600" baseline="0" dirty="0">
                <a:solidFill>
                  <a:srgbClr val="FFFFFF"/>
                </a:solidFill>
                <a:latin typeface="ＭＳ Ｐゴシック" pitchFamily="50" charset="-128"/>
              </a:rPr>
              <a:t/>
            </a:r>
            <a:br>
              <a:rPr lang="en-US" altLang="ja-JP" sz="2600" baseline="0" dirty="0">
                <a:solidFill>
                  <a:srgbClr val="FFFFFF"/>
                </a:solidFill>
                <a:latin typeface="ＭＳ Ｐゴシック" pitchFamily="50" charset="-128"/>
              </a:rPr>
            </a:br>
            <a:r>
              <a:rPr lang="en-US" altLang="ja-JP" sz="2600" baseline="0" dirty="0">
                <a:solidFill>
                  <a:srgbClr val="FFFFFF"/>
                </a:solidFill>
                <a:latin typeface="ＭＳ Ｐゴシック" pitchFamily="50" charset="-128"/>
              </a:rPr>
              <a:t/>
            </a:r>
            <a:br>
              <a:rPr lang="en-US" altLang="ja-JP" sz="2600" baseline="0" dirty="0">
                <a:solidFill>
                  <a:srgbClr val="FFFFFF"/>
                </a:solidFill>
                <a:latin typeface="ＭＳ Ｐゴシック" pitchFamily="50" charset="-128"/>
              </a:rPr>
            </a:br>
            <a:r>
              <a:rPr lang="ja-JP" altLang="en-US" sz="2600" baseline="0" dirty="0">
                <a:solidFill>
                  <a:srgbClr val="FFFFFF"/>
                </a:solidFill>
                <a:latin typeface="ＭＳ Ｐゴシック" pitchFamily="50" charset="-128"/>
              </a:rPr>
              <a:t>主の聖なる宮に　今　我らは行こう</a:t>
            </a:r>
            <a:br>
              <a:rPr lang="ja-JP" altLang="en-US" sz="2600" baseline="0" dirty="0">
                <a:solidFill>
                  <a:srgbClr val="FFFFFF"/>
                </a:solidFill>
                <a:latin typeface="ＭＳ Ｐゴシック" pitchFamily="50" charset="-128"/>
              </a:rPr>
            </a:br>
            <a:r>
              <a:rPr lang="ja-JP" altLang="en-US" sz="2600" baseline="0" dirty="0">
                <a:solidFill>
                  <a:srgbClr val="FFFFFF"/>
                </a:solidFill>
                <a:latin typeface="ＭＳ Ｐゴシック" pitchFamily="50" charset="-128"/>
              </a:rPr>
              <a:t/>
            </a:r>
            <a:br>
              <a:rPr lang="ja-JP" altLang="en-US" sz="2600" baseline="0" dirty="0">
                <a:solidFill>
                  <a:srgbClr val="FFFFFF"/>
                </a:solidFill>
                <a:latin typeface="ＭＳ Ｐゴシック" pitchFamily="50" charset="-128"/>
              </a:rPr>
            </a:br>
            <a:r>
              <a:rPr lang="ja-JP" altLang="en-US" sz="2600" baseline="0" dirty="0">
                <a:solidFill>
                  <a:srgbClr val="FFFFFF"/>
                </a:solidFill>
                <a:latin typeface="ＭＳ Ｐゴシック" pitchFamily="50" charset="-128"/>
              </a:rPr>
              <a:t>聖徒らと　ともに主の　御前で　あがめよう</a:t>
            </a:r>
          </a:p>
        </p:txBody>
      </p:sp>
      <p:sp>
        <p:nvSpPr>
          <p:cNvPr id="380932" name="Text Box 1028"/>
          <p:cNvSpPr txBox="1">
            <a:spLocks noChangeArrowheads="1"/>
          </p:cNvSpPr>
          <p:nvPr/>
        </p:nvSpPr>
        <p:spPr bwMode="auto">
          <a:xfrm>
            <a:off x="159065" y="635000"/>
            <a:ext cx="11728449" cy="6497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ja-JP" sz="2600" baseline="0" dirty="0" err="1">
                <a:solidFill>
                  <a:srgbClr val="CCCCFF"/>
                </a:solidFill>
                <a:latin typeface="ＭＳ Ｐゴシック" pitchFamily="50" charset="-128"/>
              </a:rPr>
              <a:t>shu</a:t>
            </a:r>
            <a:r>
              <a:rPr lang="en-US" altLang="ja-JP" sz="2600" baseline="0" dirty="0">
                <a:solidFill>
                  <a:srgbClr val="CCCCFF"/>
                </a:solidFill>
                <a:latin typeface="ＭＳ Ｐゴシック" pitchFamily="50" charset="-128"/>
              </a:rPr>
              <a:t> </a:t>
            </a:r>
            <a:r>
              <a:rPr lang="en-US" altLang="ja-JP" sz="2600" baseline="0" dirty="0" err="1">
                <a:solidFill>
                  <a:srgbClr val="CCCCFF"/>
                </a:solidFill>
                <a:latin typeface="ＭＳ Ｐゴシック" pitchFamily="50" charset="-128"/>
              </a:rPr>
              <a:t>wa</a:t>
            </a:r>
            <a:r>
              <a:rPr lang="en-US" altLang="ja-JP" sz="2600" baseline="0" dirty="0">
                <a:solidFill>
                  <a:srgbClr val="CCCCFF"/>
                </a:solidFill>
                <a:latin typeface="ＭＳ Ｐゴシック" pitchFamily="50" charset="-128"/>
              </a:rPr>
              <a:t>  </a:t>
            </a:r>
            <a:r>
              <a:rPr lang="en-US" altLang="ja-JP" sz="2600" baseline="0" dirty="0" err="1">
                <a:solidFill>
                  <a:srgbClr val="CCCCFF"/>
                </a:solidFill>
                <a:latin typeface="ＭＳ Ｐゴシック" pitchFamily="50" charset="-128"/>
              </a:rPr>
              <a:t>miza</a:t>
            </a:r>
            <a:r>
              <a:rPr lang="en-US" altLang="ja-JP" sz="2600" baseline="0" dirty="0">
                <a:solidFill>
                  <a:srgbClr val="CCCCFF"/>
                </a:solidFill>
                <a:latin typeface="ＭＳ Ｐゴシック" pitchFamily="50" charset="-128"/>
              </a:rPr>
              <a:t> </a:t>
            </a:r>
            <a:r>
              <a:rPr lang="en-US" altLang="ja-JP" sz="2600" baseline="0" dirty="0" err="1">
                <a:solidFill>
                  <a:srgbClr val="CCCCFF"/>
                </a:solidFill>
                <a:latin typeface="ＭＳ Ｐゴシック" pitchFamily="50" charset="-128"/>
              </a:rPr>
              <a:t>ni</a:t>
            </a:r>
            <a:r>
              <a:rPr lang="en-US" altLang="ja-JP" sz="2600" baseline="0" dirty="0">
                <a:solidFill>
                  <a:srgbClr val="CCCCFF"/>
                </a:solidFill>
                <a:latin typeface="ＭＳ Ｐゴシック" pitchFamily="50" charset="-128"/>
              </a:rPr>
              <a:t> </a:t>
            </a:r>
            <a:r>
              <a:rPr lang="en-US" altLang="ja-JP" sz="2600" baseline="0" dirty="0" err="1">
                <a:solidFill>
                  <a:srgbClr val="CCCCFF"/>
                </a:solidFill>
                <a:latin typeface="ＭＳ Ｐゴシック" pitchFamily="50" charset="-128"/>
              </a:rPr>
              <a:t>orareru</a:t>
            </a:r>
            <a:r>
              <a:rPr lang="en-US" altLang="ja-JP" sz="2600" baseline="0" dirty="0">
                <a:solidFill>
                  <a:srgbClr val="CCCCFF"/>
                </a:solidFill>
                <a:latin typeface="ＭＳ Ｐゴシック" pitchFamily="50" charset="-128"/>
              </a:rPr>
              <a:t>  </a:t>
            </a:r>
            <a:r>
              <a:rPr lang="en-US" altLang="ja-JP" sz="2600" baseline="0" dirty="0" err="1">
                <a:solidFill>
                  <a:srgbClr val="CCCCFF"/>
                </a:solidFill>
                <a:latin typeface="ＭＳ Ｐゴシック" pitchFamily="50" charset="-128"/>
              </a:rPr>
              <a:t>seinaru</a:t>
            </a:r>
            <a:r>
              <a:rPr lang="en-US" altLang="ja-JP" sz="2600" baseline="0" dirty="0">
                <a:solidFill>
                  <a:srgbClr val="CCCCFF"/>
                </a:solidFill>
                <a:latin typeface="ＭＳ Ｐゴシック" pitchFamily="50" charset="-128"/>
              </a:rPr>
              <a:t> </a:t>
            </a:r>
            <a:r>
              <a:rPr lang="en-US" altLang="ja-JP" sz="2600" baseline="0" dirty="0" err="1">
                <a:solidFill>
                  <a:srgbClr val="CCCCFF"/>
                </a:solidFill>
                <a:latin typeface="ＭＳ Ｐゴシック" pitchFamily="50" charset="-128"/>
              </a:rPr>
              <a:t>okata</a:t>
            </a:r>
            <a:r>
              <a:rPr lang="en-US" altLang="ja-JP" sz="2600" baseline="0" dirty="0">
                <a:solidFill>
                  <a:srgbClr val="CCCCFF"/>
                </a:solidFill>
                <a:latin typeface="ＭＳ Ｐゴシック" pitchFamily="50" charset="-128"/>
              </a:rPr>
              <a:t/>
            </a:r>
            <a:br>
              <a:rPr lang="en-US" altLang="ja-JP" sz="2600" baseline="0" dirty="0">
                <a:solidFill>
                  <a:srgbClr val="CCCCFF"/>
                </a:solidFill>
                <a:latin typeface="ＭＳ Ｐゴシック" pitchFamily="50" charset="-128"/>
              </a:rPr>
            </a:br>
            <a:r>
              <a:rPr lang="en-US" altLang="ja-JP" sz="2600" baseline="0" dirty="0">
                <a:solidFill>
                  <a:srgbClr val="CCCCFF"/>
                </a:solidFill>
                <a:latin typeface="ＭＳ Ｐゴシック" pitchFamily="50" charset="-128"/>
              </a:rPr>
              <a:t/>
            </a:r>
            <a:br>
              <a:rPr lang="en-US" altLang="ja-JP" sz="2600" baseline="0" dirty="0">
                <a:solidFill>
                  <a:srgbClr val="CCCCFF"/>
                </a:solidFill>
                <a:latin typeface="ＭＳ Ｐゴシック" pitchFamily="50" charset="-128"/>
              </a:rPr>
            </a:br>
            <a:r>
              <a:rPr lang="en-US" altLang="ja-JP" sz="2600" baseline="0" dirty="0" err="1">
                <a:solidFill>
                  <a:srgbClr val="CCCCFF"/>
                </a:solidFill>
                <a:latin typeface="ＭＳ Ｐゴシック" pitchFamily="50" charset="-128"/>
              </a:rPr>
              <a:t>iesu</a:t>
            </a:r>
            <a:r>
              <a:rPr lang="en-US" altLang="ja-JP" sz="2600" baseline="0" dirty="0">
                <a:solidFill>
                  <a:srgbClr val="CCCCFF"/>
                </a:solidFill>
                <a:latin typeface="ＭＳ Ｐゴシック" pitchFamily="50" charset="-128"/>
              </a:rPr>
              <a:t> no </a:t>
            </a:r>
            <a:r>
              <a:rPr lang="en-US" altLang="ja-JP" sz="2600" baseline="0" dirty="0" err="1">
                <a:solidFill>
                  <a:srgbClr val="CCCCFF"/>
                </a:solidFill>
                <a:latin typeface="ＭＳ Ｐゴシック" pitchFamily="50" charset="-128"/>
              </a:rPr>
              <a:t>ai</a:t>
            </a:r>
            <a:r>
              <a:rPr lang="en-US" altLang="ja-JP" sz="2600" baseline="0" dirty="0">
                <a:solidFill>
                  <a:srgbClr val="CCCCFF"/>
                </a:solidFill>
                <a:latin typeface="ＭＳ Ｐゴシック" pitchFamily="50" charset="-128"/>
              </a:rPr>
              <a:t> o </a:t>
            </a:r>
            <a:r>
              <a:rPr lang="en-US" altLang="ja-JP" sz="2600" baseline="0" dirty="0" err="1">
                <a:solidFill>
                  <a:srgbClr val="CCCCFF"/>
                </a:solidFill>
                <a:latin typeface="ＭＳ Ｐゴシック" pitchFamily="50" charset="-128"/>
              </a:rPr>
              <a:t>ukete</a:t>
            </a:r>
            <a:r>
              <a:rPr lang="en-US" altLang="ja-JP" sz="2600" baseline="0" dirty="0">
                <a:solidFill>
                  <a:srgbClr val="CCCCFF"/>
                </a:solidFill>
                <a:latin typeface="ＭＳ Ｐゴシック" pitchFamily="50" charset="-128"/>
              </a:rPr>
              <a:t>  </a:t>
            </a:r>
            <a:r>
              <a:rPr lang="en-US" altLang="ja-JP" sz="2600" baseline="0" dirty="0" err="1">
                <a:solidFill>
                  <a:srgbClr val="CCCCFF"/>
                </a:solidFill>
                <a:latin typeface="ＭＳ Ｐゴシック" pitchFamily="50" charset="-128"/>
              </a:rPr>
              <a:t>sanbi</a:t>
            </a:r>
            <a:r>
              <a:rPr lang="en-US" altLang="ja-JP" sz="2600" baseline="0" dirty="0">
                <a:solidFill>
                  <a:srgbClr val="CCCCFF"/>
                </a:solidFill>
                <a:latin typeface="ＭＳ Ｐゴシック" pitchFamily="50" charset="-128"/>
              </a:rPr>
              <a:t> o </a:t>
            </a:r>
            <a:r>
              <a:rPr lang="en-US" altLang="ja-JP" sz="2600" baseline="0" dirty="0" err="1">
                <a:solidFill>
                  <a:srgbClr val="CCCCFF"/>
                </a:solidFill>
                <a:latin typeface="ＭＳ Ｐゴシック" pitchFamily="50" charset="-128"/>
              </a:rPr>
              <a:t>sasageyo</a:t>
            </a:r>
            <a:r>
              <a:rPr lang="en-US" altLang="ja-JP" sz="2600" baseline="0" dirty="0">
                <a:solidFill>
                  <a:srgbClr val="CCCCFF"/>
                </a:solidFill>
                <a:latin typeface="ＭＳ Ｐゴシック" pitchFamily="50" charset="-128"/>
              </a:rPr>
              <a:t/>
            </a:r>
            <a:br>
              <a:rPr lang="en-US" altLang="ja-JP" sz="2600" baseline="0" dirty="0">
                <a:solidFill>
                  <a:srgbClr val="CCCCFF"/>
                </a:solidFill>
                <a:latin typeface="ＭＳ Ｐゴシック" pitchFamily="50" charset="-128"/>
              </a:rPr>
            </a:br>
            <a:r>
              <a:rPr lang="en-US" altLang="ja-JP" sz="2600" baseline="0" dirty="0">
                <a:solidFill>
                  <a:srgbClr val="CCCCFF"/>
                </a:solidFill>
                <a:latin typeface="ＭＳ Ｐゴシック" pitchFamily="50" charset="-128"/>
              </a:rPr>
              <a:t/>
            </a:r>
            <a:br>
              <a:rPr lang="en-US" altLang="ja-JP" sz="2600" baseline="0" dirty="0">
                <a:solidFill>
                  <a:srgbClr val="CCCCFF"/>
                </a:solidFill>
                <a:latin typeface="ＭＳ Ｐゴシック" pitchFamily="50" charset="-128"/>
              </a:rPr>
            </a:br>
            <a:r>
              <a:rPr lang="en-US" altLang="ja-JP" sz="2600" baseline="0" dirty="0" err="1">
                <a:solidFill>
                  <a:srgbClr val="CCCCFF"/>
                </a:solidFill>
                <a:latin typeface="ＭＳ Ｐゴシック" pitchFamily="50" charset="-128"/>
              </a:rPr>
              <a:t>shu</a:t>
            </a:r>
            <a:r>
              <a:rPr lang="en-US" altLang="ja-JP" sz="2600" baseline="0" dirty="0">
                <a:solidFill>
                  <a:srgbClr val="CCCCFF"/>
                </a:solidFill>
                <a:latin typeface="ＭＳ Ｐゴシック" pitchFamily="50" charset="-128"/>
              </a:rPr>
              <a:t> no </a:t>
            </a:r>
            <a:r>
              <a:rPr lang="en-US" altLang="ja-JP" sz="2600" baseline="0" dirty="0" err="1">
                <a:solidFill>
                  <a:srgbClr val="CCCCFF"/>
                </a:solidFill>
                <a:latin typeface="ＭＳ Ｐゴシック" pitchFamily="50" charset="-128"/>
              </a:rPr>
              <a:t>rinzai</a:t>
            </a:r>
            <a:r>
              <a:rPr lang="en-US" altLang="ja-JP" sz="2600" baseline="0" dirty="0">
                <a:solidFill>
                  <a:srgbClr val="CCCCFF"/>
                </a:solidFill>
                <a:latin typeface="ＭＳ Ｐゴシック" pitchFamily="50" charset="-128"/>
              </a:rPr>
              <a:t> no </a:t>
            </a:r>
            <a:r>
              <a:rPr lang="en-US" altLang="ja-JP" sz="2600" baseline="0" dirty="0" err="1">
                <a:solidFill>
                  <a:srgbClr val="CCCCFF"/>
                </a:solidFill>
                <a:latin typeface="ＭＳ Ｐゴシック" pitchFamily="50" charset="-128"/>
              </a:rPr>
              <a:t>naka</a:t>
            </a:r>
            <a:r>
              <a:rPr lang="en-US" altLang="ja-JP" sz="2600" baseline="0" dirty="0">
                <a:solidFill>
                  <a:srgbClr val="CCCCFF"/>
                </a:solidFill>
                <a:latin typeface="ＭＳ Ｐゴシック" pitchFamily="50" charset="-128"/>
              </a:rPr>
              <a:t> de  </a:t>
            </a:r>
            <a:r>
              <a:rPr lang="en-US" altLang="ja-JP" sz="2600" baseline="0" dirty="0" err="1">
                <a:solidFill>
                  <a:srgbClr val="CCCCFF"/>
                </a:solidFill>
                <a:latin typeface="ＭＳ Ｐゴシック" pitchFamily="50" charset="-128"/>
              </a:rPr>
              <a:t>ooinaru</a:t>
            </a:r>
            <a:r>
              <a:rPr lang="en-US" altLang="ja-JP" sz="2600" baseline="0" dirty="0">
                <a:solidFill>
                  <a:srgbClr val="CCCCFF"/>
                </a:solidFill>
                <a:latin typeface="ＭＳ Ｐゴシック" pitchFamily="50" charset="-128"/>
              </a:rPr>
              <a:t> </a:t>
            </a:r>
            <a:r>
              <a:rPr lang="en-US" altLang="ja-JP" sz="2600" baseline="0" dirty="0" err="1">
                <a:solidFill>
                  <a:srgbClr val="CCCCFF"/>
                </a:solidFill>
                <a:latin typeface="ＭＳ Ｐゴシック" pitchFamily="50" charset="-128"/>
              </a:rPr>
              <a:t>shoori</a:t>
            </a:r>
            <a:r>
              <a:rPr lang="en-US" altLang="ja-JP" sz="2600" baseline="0" dirty="0">
                <a:solidFill>
                  <a:srgbClr val="CCCCFF"/>
                </a:solidFill>
                <a:latin typeface="ＭＳ Ｐゴシック" pitchFamily="50" charset="-128"/>
              </a:rPr>
              <a:t> o</a:t>
            </a:r>
            <a:br>
              <a:rPr lang="en-US" altLang="ja-JP" sz="2600" baseline="0" dirty="0">
                <a:solidFill>
                  <a:srgbClr val="CCCCFF"/>
                </a:solidFill>
                <a:latin typeface="ＭＳ Ｐゴシック" pitchFamily="50" charset="-128"/>
              </a:rPr>
            </a:br>
            <a:r>
              <a:rPr lang="en-US" altLang="ja-JP" sz="2600" baseline="0" dirty="0">
                <a:solidFill>
                  <a:srgbClr val="CCCCFF"/>
                </a:solidFill>
                <a:latin typeface="ＭＳ Ｐゴシック" pitchFamily="50" charset="-128"/>
              </a:rPr>
              <a:t/>
            </a:r>
            <a:br>
              <a:rPr lang="en-US" altLang="ja-JP" sz="2600" baseline="0" dirty="0">
                <a:solidFill>
                  <a:srgbClr val="CCCCFF"/>
                </a:solidFill>
                <a:latin typeface="ＭＳ Ｐゴシック" pitchFamily="50" charset="-128"/>
              </a:rPr>
            </a:br>
            <a:r>
              <a:rPr lang="en-US" altLang="ja-JP" sz="2600" baseline="0" dirty="0" err="1">
                <a:solidFill>
                  <a:srgbClr val="CCCCFF"/>
                </a:solidFill>
                <a:latin typeface="ＭＳ Ｐゴシック" pitchFamily="50" charset="-128"/>
              </a:rPr>
              <a:t>hofurareta</a:t>
            </a:r>
            <a:r>
              <a:rPr lang="en-US" altLang="ja-JP" sz="2600" baseline="0" dirty="0">
                <a:solidFill>
                  <a:srgbClr val="CCCCFF"/>
                </a:solidFill>
                <a:latin typeface="ＭＳ Ｐゴシック" pitchFamily="50" charset="-128"/>
              </a:rPr>
              <a:t> </a:t>
            </a:r>
            <a:r>
              <a:rPr lang="en-US" altLang="ja-JP" sz="2600" baseline="0" dirty="0" err="1">
                <a:solidFill>
                  <a:srgbClr val="CCCCFF"/>
                </a:solidFill>
                <a:latin typeface="ＭＳ Ｐゴシック" pitchFamily="50" charset="-128"/>
              </a:rPr>
              <a:t>kohitsuji</a:t>
            </a:r>
            <a:r>
              <a:rPr lang="en-US" altLang="ja-JP" sz="2600" baseline="0" dirty="0">
                <a:solidFill>
                  <a:srgbClr val="CCCCFF"/>
                </a:solidFill>
                <a:latin typeface="ＭＳ Ｐゴシック" pitchFamily="50" charset="-128"/>
              </a:rPr>
              <a:t> </a:t>
            </a:r>
            <a:r>
              <a:rPr lang="en-US" altLang="ja-JP" sz="2600" baseline="0" dirty="0" err="1">
                <a:solidFill>
                  <a:srgbClr val="CCCCFF"/>
                </a:solidFill>
                <a:latin typeface="ＭＳ Ｐゴシック" pitchFamily="50" charset="-128"/>
              </a:rPr>
              <a:t>ni</a:t>
            </a:r>
            <a:r>
              <a:rPr lang="en-US" altLang="ja-JP" sz="2600" baseline="0" dirty="0">
                <a:solidFill>
                  <a:srgbClr val="CCCCFF"/>
                </a:solidFill>
                <a:latin typeface="ＭＳ Ｐゴシック" pitchFamily="50" charset="-128"/>
              </a:rPr>
              <a:t>  </a:t>
            </a:r>
            <a:r>
              <a:rPr lang="en-US" altLang="ja-JP" sz="2600" baseline="0" dirty="0" err="1">
                <a:solidFill>
                  <a:srgbClr val="CCCCFF"/>
                </a:solidFill>
                <a:latin typeface="ＭＳ Ｐゴシック" pitchFamily="50" charset="-128"/>
              </a:rPr>
              <a:t>kokoro</a:t>
            </a:r>
            <a:r>
              <a:rPr lang="en-US" altLang="ja-JP" sz="2600" baseline="0" dirty="0">
                <a:solidFill>
                  <a:srgbClr val="CCCCFF"/>
                </a:solidFill>
                <a:latin typeface="ＭＳ Ｐゴシック" pitchFamily="50" charset="-128"/>
              </a:rPr>
              <a:t> </a:t>
            </a:r>
            <a:r>
              <a:rPr lang="en-US" altLang="ja-JP" sz="2600" baseline="0" dirty="0" err="1">
                <a:solidFill>
                  <a:srgbClr val="CCCCFF"/>
                </a:solidFill>
                <a:latin typeface="ＭＳ Ｐゴシック" pitchFamily="50" charset="-128"/>
              </a:rPr>
              <a:t>kara</a:t>
            </a:r>
            <a:r>
              <a:rPr lang="en-US" altLang="ja-JP" sz="2600" baseline="0" dirty="0">
                <a:solidFill>
                  <a:srgbClr val="CCCCFF"/>
                </a:solidFill>
                <a:latin typeface="ＭＳ Ｐゴシック" pitchFamily="50" charset="-128"/>
              </a:rPr>
              <a:t> </a:t>
            </a:r>
            <a:r>
              <a:rPr lang="en-US" altLang="ja-JP" sz="2600" baseline="0" dirty="0" err="1">
                <a:solidFill>
                  <a:srgbClr val="CCCCFF"/>
                </a:solidFill>
                <a:latin typeface="ＭＳ Ｐゴシック" pitchFamily="50" charset="-128"/>
              </a:rPr>
              <a:t>sakebo</a:t>
            </a:r>
            <a:r>
              <a:rPr lang="en-US" altLang="ja-JP" sz="2600" baseline="0" dirty="0">
                <a:solidFill>
                  <a:srgbClr val="CCCCFF"/>
                </a:solidFill>
                <a:latin typeface="ＭＳ Ｐゴシック" pitchFamily="50" charset="-128"/>
              </a:rPr>
              <a:t/>
            </a:r>
            <a:br>
              <a:rPr lang="en-US" altLang="ja-JP" sz="2600" baseline="0" dirty="0">
                <a:solidFill>
                  <a:srgbClr val="CCCCFF"/>
                </a:solidFill>
                <a:latin typeface="ＭＳ Ｐゴシック" pitchFamily="50" charset="-128"/>
              </a:rPr>
            </a:br>
            <a:r>
              <a:rPr lang="en-US" altLang="ja-JP" sz="2600" baseline="0" dirty="0">
                <a:solidFill>
                  <a:srgbClr val="CCCCFF"/>
                </a:solidFill>
                <a:latin typeface="ＭＳ Ｐゴシック" pitchFamily="50" charset="-128"/>
              </a:rPr>
              <a:t/>
            </a:r>
            <a:br>
              <a:rPr lang="en-US" altLang="ja-JP" sz="2600" baseline="0" dirty="0">
                <a:solidFill>
                  <a:srgbClr val="CCCCFF"/>
                </a:solidFill>
                <a:latin typeface="ＭＳ Ｐゴシック" pitchFamily="50" charset="-128"/>
              </a:rPr>
            </a:br>
            <a:r>
              <a:rPr lang="en-US" altLang="ja-JP" sz="2600" baseline="0" dirty="0">
                <a:solidFill>
                  <a:srgbClr val="CCCCFF"/>
                </a:solidFill>
                <a:latin typeface="ＭＳ Ｐゴシック" pitchFamily="50" charset="-128"/>
              </a:rPr>
              <a:t/>
            </a:r>
            <a:br>
              <a:rPr lang="en-US" altLang="ja-JP" sz="2600" baseline="0" dirty="0">
                <a:solidFill>
                  <a:srgbClr val="CCCCFF"/>
                </a:solidFill>
                <a:latin typeface="ＭＳ Ｐゴシック" pitchFamily="50" charset="-128"/>
              </a:rPr>
            </a:br>
            <a:r>
              <a:rPr lang="en-US" altLang="ja-JP" sz="2600" baseline="0" dirty="0">
                <a:solidFill>
                  <a:srgbClr val="CCCCFF"/>
                </a:solidFill>
                <a:latin typeface="ＭＳ Ｐゴシック" pitchFamily="50" charset="-128"/>
              </a:rPr>
              <a:t>* </a:t>
            </a:r>
            <a:r>
              <a:rPr lang="en-US" altLang="ja-JP" sz="2600" baseline="0" dirty="0" err="1">
                <a:solidFill>
                  <a:srgbClr val="CCCCFF"/>
                </a:solidFill>
                <a:latin typeface="ＭＳ Ｐゴシック" pitchFamily="50" charset="-128"/>
              </a:rPr>
              <a:t>shu</a:t>
            </a:r>
            <a:r>
              <a:rPr lang="en-US" altLang="ja-JP" sz="2600" baseline="0" dirty="0">
                <a:solidFill>
                  <a:srgbClr val="CCCCFF"/>
                </a:solidFill>
                <a:latin typeface="ＭＳ Ｐゴシック" pitchFamily="50" charset="-128"/>
              </a:rPr>
              <a:t> </a:t>
            </a:r>
            <a:r>
              <a:rPr lang="en-US" altLang="ja-JP" sz="2600" baseline="0" dirty="0" err="1">
                <a:solidFill>
                  <a:srgbClr val="CCCCFF"/>
                </a:solidFill>
                <a:latin typeface="ＭＳ Ｐゴシック" pitchFamily="50" charset="-128"/>
              </a:rPr>
              <a:t>ni</a:t>
            </a:r>
            <a:r>
              <a:rPr lang="en-US" altLang="ja-JP" sz="2600" baseline="0" dirty="0">
                <a:solidFill>
                  <a:srgbClr val="CCCCFF"/>
                </a:solidFill>
                <a:latin typeface="ＭＳ Ｐゴシック" pitchFamily="50" charset="-128"/>
              </a:rPr>
              <a:t> hallelujah  </a:t>
            </a:r>
            <a:r>
              <a:rPr lang="en-US" altLang="ja-JP" sz="2600" baseline="0" dirty="0" err="1">
                <a:solidFill>
                  <a:srgbClr val="CCCCFF"/>
                </a:solidFill>
                <a:latin typeface="ＭＳ Ｐゴシック" pitchFamily="50" charset="-128"/>
              </a:rPr>
              <a:t>hallelujah</a:t>
            </a:r>
            <a:r>
              <a:rPr lang="en-US" altLang="ja-JP" sz="2600" baseline="0" dirty="0">
                <a:solidFill>
                  <a:srgbClr val="CCCCFF"/>
                </a:solidFill>
                <a:latin typeface="ＭＳ Ｐゴシック" pitchFamily="50" charset="-128"/>
              </a:rPr>
              <a:t>  </a:t>
            </a:r>
            <a:r>
              <a:rPr lang="en-US" altLang="ja-JP" sz="2600" baseline="0" dirty="0" err="1">
                <a:solidFill>
                  <a:srgbClr val="CCCCFF"/>
                </a:solidFill>
                <a:latin typeface="ＭＳ Ｐゴシック" pitchFamily="50" charset="-128"/>
              </a:rPr>
              <a:t>hallelujah</a:t>
            </a:r>
            <a:r>
              <a:rPr lang="en-US" altLang="ja-JP" sz="2600" baseline="0" dirty="0">
                <a:solidFill>
                  <a:srgbClr val="CCCCFF"/>
                </a:solidFill>
                <a:latin typeface="ＭＳ Ｐゴシック" pitchFamily="50" charset="-128"/>
              </a:rPr>
              <a:t> </a:t>
            </a:r>
            <a:br>
              <a:rPr lang="en-US" altLang="ja-JP" sz="2600" baseline="0" dirty="0">
                <a:solidFill>
                  <a:srgbClr val="CCCCFF"/>
                </a:solidFill>
                <a:latin typeface="ＭＳ Ｐゴシック" pitchFamily="50" charset="-128"/>
              </a:rPr>
            </a:br>
            <a:r>
              <a:rPr lang="en-US" altLang="ja-JP" sz="2600" baseline="0" dirty="0">
                <a:solidFill>
                  <a:srgbClr val="CCCCFF"/>
                </a:solidFill>
                <a:latin typeface="ＭＳ Ｐゴシック" pitchFamily="50" charset="-128"/>
              </a:rPr>
              <a:t/>
            </a:r>
            <a:br>
              <a:rPr lang="en-US" altLang="ja-JP" sz="2600" baseline="0" dirty="0">
                <a:solidFill>
                  <a:srgbClr val="CCCCFF"/>
                </a:solidFill>
                <a:latin typeface="ＭＳ Ｐゴシック" pitchFamily="50" charset="-128"/>
              </a:rPr>
            </a:br>
            <a:r>
              <a:rPr lang="en-US" altLang="ja-JP" sz="2600" baseline="0" dirty="0">
                <a:solidFill>
                  <a:srgbClr val="CCCCFF"/>
                </a:solidFill>
                <a:latin typeface="ＭＳ Ｐゴシック" pitchFamily="50" charset="-128"/>
              </a:rPr>
              <a:t/>
            </a:r>
            <a:br>
              <a:rPr lang="en-US" altLang="ja-JP" sz="2600" baseline="0" dirty="0">
                <a:solidFill>
                  <a:srgbClr val="CCCCFF"/>
                </a:solidFill>
                <a:latin typeface="ＭＳ Ｐゴシック" pitchFamily="50" charset="-128"/>
              </a:rPr>
            </a:br>
            <a:r>
              <a:rPr lang="en-US" altLang="ja-JP" sz="2600" baseline="0" dirty="0" err="1">
                <a:solidFill>
                  <a:srgbClr val="CCCCFF"/>
                </a:solidFill>
                <a:latin typeface="ＭＳ Ｐゴシック" pitchFamily="50" charset="-128"/>
              </a:rPr>
              <a:t>shu</a:t>
            </a:r>
            <a:r>
              <a:rPr lang="en-US" altLang="ja-JP" sz="2600" baseline="0" dirty="0">
                <a:solidFill>
                  <a:srgbClr val="CCCCFF"/>
                </a:solidFill>
                <a:latin typeface="ＭＳ Ｐゴシック" pitchFamily="50" charset="-128"/>
              </a:rPr>
              <a:t> no </a:t>
            </a:r>
            <a:r>
              <a:rPr lang="en-US" altLang="ja-JP" sz="2600" baseline="0" dirty="0" err="1">
                <a:solidFill>
                  <a:srgbClr val="CCCCFF"/>
                </a:solidFill>
                <a:latin typeface="ＭＳ Ｐゴシック" pitchFamily="50" charset="-128"/>
              </a:rPr>
              <a:t>seinaru</a:t>
            </a:r>
            <a:r>
              <a:rPr lang="en-US" altLang="ja-JP" sz="2600" baseline="0" dirty="0">
                <a:solidFill>
                  <a:srgbClr val="CCCCFF"/>
                </a:solidFill>
                <a:latin typeface="ＭＳ Ｐゴシック" pitchFamily="50" charset="-128"/>
              </a:rPr>
              <a:t> </a:t>
            </a:r>
            <a:r>
              <a:rPr lang="en-US" altLang="ja-JP" sz="2600" baseline="0" dirty="0" err="1">
                <a:solidFill>
                  <a:srgbClr val="CCCCFF"/>
                </a:solidFill>
                <a:latin typeface="ＭＳ Ｐゴシック" pitchFamily="50" charset="-128"/>
              </a:rPr>
              <a:t>miya</a:t>
            </a:r>
            <a:r>
              <a:rPr lang="en-US" altLang="ja-JP" sz="2600" baseline="0" dirty="0">
                <a:solidFill>
                  <a:srgbClr val="CCCCFF"/>
                </a:solidFill>
                <a:latin typeface="ＭＳ Ｐゴシック" pitchFamily="50" charset="-128"/>
              </a:rPr>
              <a:t> </a:t>
            </a:r>
            <a:r>
              <a:rPr lang="en-US" altLang="ja-JP" sz="2600" baseline="0" dirty="0" err="1">
                <a:solidFill>
                  <a:srgbClr val="CCCCFF"/>
                </a:solidFill>
                <a:latin typeface="ＭＳ Ｐゴシック" pitchFamily="50" charset="-128"/>
              </a:rPr>
              <a:t>ni</a:t>
            </a:r>
            <a:r>
              <a:rPr lang="en-US" altLang="ja-JP" sz="2600" baseline="0" dirty="0">
                <a:solidFill>
                  <a:srgbClr val="CCCCFF"/>
                </a:solidFill>
                <a:latin typeface="ＭＳ Ｐゴシック" pitchFamily="50" charset="-128"/>
              </a:rPr>
              <a:t>  </a:t>
            </a:r>
            <a:r>
              <a:rPr lang="en-US" altLang="ja-JP" sz="2600" baseline="0" dirty="0" err="1">
                <a:solidFill>
                  <a:srgbClr val="CCCCFF"/>
                </a:solidFill>
                <a:latin typeface="ＭＳ Ｐゴシック" pitchFamily="50" charset="-128"/>
              </a:rPr>
              <a:t>ima</a:t>
            </a:r>
            <a:r>
              <a:rPr lang="en-US" altLang="ja-JP" sz="2600" baseline="0" dirty="0">
                <a:solidFill>
                  <a:srgbClr val="CCCCFF"/>
                </a:solidFill>
                <a:latin typeface="ＭＳ Ｐゴシック" pitchFamily="50" charset="-128"/>
              </a:rPr>
              <a:t>  </a:t>
            </a:r>
            <a:r>
              <a:rPr lang="en-US" altLang="ja-JP" sz="2600" baseline="0" dirty="0" err="1">
                <a:solidFill>
                  <a:srgbClr val="CCCCFF"/>
                </a:solidFill>
                <a:latin typeface="ＭＳ Ｐゴシック" pitchFamily="50" charset="-128"/>
              </a:rPr>
              <a:t>warera</a:t>
            </a:r>
            <a:r>
              <a:rPr lang="en-US" altLang="ja-JP" sz="2600" baseline="0" dirty="0">
                <a:solidFill>
                  <a:srgbClr val="CCCCFF"/>
                </a:solidFill>
                <a:latin typeface="ＭＳ Ｐゴシック" pitchFamily="50" charset="-128"/>
              </a:rPr>
              <a:t> </a:t>
            </a:r>
            <a:r>
              <a:rPr lang="en-US" altLang="ja-JP" sz="2600" baseline="0" dirty="0" err="1">
                <a:solidFill>
                  <a:srgbClr val="CCCCFF"/>
                </a:solidFill>
                <a:latin typeface="ＭＳ Ｐゴシック" pitchFamily="50" charset="-128"/>
              </a:rPr>
              <a:t>wa</a:t>
            </a:r>
            <a:r>
              <a:rPr lang="en-US" altLang="ja-JP" sz="2600" baseline="0" dirty="0">
                <a:solidFill>
                  <a:srgbClr val="CCCCFF"/>
                </a:solidFill>
                <a:latin typeface="ＭＳ Ｐゴシック" pitchFamily="50" charset="-128"/>
              </a:rPr>
              <a:t> </a:t>
            </a:r>
            <a:r>
              <a:rPr lang="en-US" altLang="ja-JP" sz="2600" baseline="0" dirty="0" err="1">
                <a:solidFill>
                  <a:srgbClr val="CCCCFF"/>
                </a:solidFill>
                <a:latin typeface="ＭＳ Ｐゴシック" pitchFamily="50" charset="-128"/>
              </a:rPr>
              <a:t>yuko</a:t>
            </a:r>
            <a:r>
              <a:rPr lang="en-US" altLang="ja-JP" sz="2600" baseline="0" dirty="0">
                <a:solidFill>
                  <a:srgbClr val="CCCCFF"/>
                </a:solidFill>
                <a:latin typeface="ＭＳ Ｐゴシック" pitchFamily="50" charset="-128"/>
              </a:rPr>
              <a:t/>
            </a:r>
            <a:br>
              <a:rPr lang="en-US" altLang="ja-JP" sz="2600" baseline="0" dirty="0">
                <a:solidFill>
                  <a:srgbClr val="CCCCFF"/>
                </a:solidFill>
                <a:latin typeface="ＭＳ Ｐゴシック" pitchFamily="50" charset="-128"/>
              </a:rPr>
            </a:br>
            <a:r>
              <a:rPr lang="en-US" altLang="ja-JP" sz="2600" baseline="0" dirty="0">
                <a:solidFill>
                  <a:srgbClr val="CCCCFF"/>
                </a:solidFill>
                <a:latin typeface="ＭＳ Ｐゴシック" pitchFamily="50" charset="-128"/>
              </a:rPr>
              <a:t/>
            </a:r>
            <a:br>
              <a:rPr lang="en-US" altLang="ja-JP" sz="2600" baseline="0" dirty="0">
                <a:solidFill>
                  <a:srgbClr val="CCCCFF"/>
                </a:solidFill>
                <a:latin typeface="ＭＳ Ｐゴシック" pitchFamily="50" charset="-128"/>
              </a:rPr>
            </a:br>
            <a:r>
              <a:rPr lang="en-US" altLang="ja-JP" sz="2600" baseline="0" dirty="0" err="1">
                <a:solidFill>
                  <a:srgbClr val="CCCCFF"/>
                </a:solidFill>
                <a:latin typeface="ＭＳ Ｐゴシック" pitchFamily="50" charset="-128"/>
              </a:rPr>
              <a:t>seitora</a:t>
            </a:r>
            <a:r>
              <a:rPr lang="en-US" altLang="ja-JP" sz="2600" baseline="0" dirty="0">
                <a:solidFill>
                  <a:srgbClr val="CCCCFF"/>
                </a:solidFill>
                <a:latin typeface="ＭＳ Ｐゴシック" pitchFamily="50" charset="-128"/>
              </a:rPr>
              <a:t> to </a:t>
            </a:r>
            <a:r>
              <a:rPr lang="en-US" altLang="ja-JP" sz="2600" baseline="0" dirty="0" err="1">
                <a:solidFill>
                  <a:srgbClr val="CCCCFF"/>
                </a:solidFill>
                <a:latin typeface="ＭＳ Ｐゴシック" pitchFamily="50" charset="-128"/>
              </a:rPr>
              <a:t>tomoni</a:t>
            </a:r>
            <a:r>
              <a:rPr lang="en-US" altLang="ja-JP" sz="2600" baseline="0" dirty="0">
                <a:solidFill>
                  <a:srgbClr val="CCCCFF"/>
                </a:solidFill>
                <a:latin typeface="ＭＳ Ｐゴシック" pitchFamily="50" charset="-128"/>
              </a:rPr>
              <a:t> </a:t>
            </a:r>
            <a:r>
              <a:rPr lang="en-US" altLang="ja-JP" sz="2600" baseline="0" dirty="0" err="1">
                <a:solidFill>
                  <a:srgbClr val="CCCCFF"/>
                </a:solidFill>
                <a:latin typeface="ＭＳ Ｐゴシック" pitchFamily="50" charset="-128"/>
              </a:rPr>
              <a:t>shu</a:t>
            </a:r>
            <a:r>
              <a:rPr lang="en-US" altLang="ja-JP" sz="2600" baseline="0" dirty="0">
                <a:solidFill>
                  <a:srgbClr val="CCCCFF"/>
                </a:solidFill>
                <a:latin typeface="ＭＳ Ｐゴシック" pitchFamily="50" charset="-128"/>
              </a:rPr>
              <a:t> no </a:t>
            </a:r>
            <a:r>
              <a:rPr lang="en-US" altLang="ja-JP" sz="2600" baseline="0" dirty="0" err="1">
                <a:solidFill>
                  <a:srgbClr val="CCCCFF"/>
                </a:solidFill>
                <a:latin typeface="ＭＳ Ｐゴシック" pitchFamily="50" charset="-128"/>
              </a:rPr>
              <a:t>mimae</a:t>
            </a:r>
            <a:r>
              <a:rPr lang="en-US" altLang="ja-JP" sz="2600" baseline="0" dirty="0">
                <a:solidFill>
                  <a:srgbClr val="CCCCFF"/>
                </a:solidFill>
                <a:latin typeface="ＭＳ Ｐゴシック" pitchFamily="50" charset="-128"/>
              </a:rPr>
              <a:t> de </a:t>
            </a:r>
            <a:r>
              <a:rPr lang="en-US" altLang="ja-JP" sz="2600" baseline="0" dirty="0" err="1">
                <a:solidFill>
                  <a:srgbClr val="CCCCFF"/>
                </a:solidFill>
                <a:latin typeface="ＭＳ Ｐゴシック" pitchFamily="50" charset="-128"/>
              </a:rPr>
              <a:t>agameyo</a:t>
            </a:r>
            <a:r>
              <a:rPr lang="en-US" altLang="ja-JP" sz="2600" baseline="0" dirty="0">
                <a:solidFill>
                  <a:srgbClr val="CCCCFF"/>
                </a:solidFill>
                <a:latin typeface="ＭＳ Ｐゴシック" pitchFamily="50" charset="-128"/>
              </a:rPr>
              <a:t> </a:t>
            </a:r>
          </a:p>
        </p:txBody>
      </p:sp>
      <p:sp>
        <p:nvSpPr>
          <p:cNvPr id="380933" name="Text Box 1029"/>
          <p:cNvSpPr txBox="1">
            <a:spLocks noChangeArrowheads="1"/>
          </p:cNvSpPr>
          <p:nvPr/>
        </p:nvSpPr>
        <p:spPr bwMode="auto">
          <a:xfrm>
            <a:off x="12369800" y="1"/>
            <a:ext cx="6350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ja-JP" sz="1000" baseline="0">
                <a:solidFill>
                  <a:srgbClr val="000000"/>
                </a:solidFill>
                <a:latin typeface="ＭＳ Ｐゴシック" pitchFamily="50" charset="-128"/>
              </a:rPr>
              <a:t>★W</a:t>
            </a:r>
          </a:p>
        </p:txBody>
      </p:sp>
      <p:sp>
        <p:nvSpPr>
          <p:cNvPr id="380934" name="Text Box 1030"/>
          <p:cNvSpPr txBox="1">
            <a:spLocks noChangeArrowheads="1"/>
          </p:cNvSpPr>
          <p:nvPr/>
        </p:nvSpPr>
        <p:spPr bwMode="auto">
          <a:xfrm>
            <a:off x="12369800" y="381001"/>
            <a:ext cx="6350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ja-JP" sz="1000" baseline="0">
                <a:solidFill>
                  <a:srgbClr val="000000"/>
                </a:solidFill>
                <a:latin typeface="ＭＳ Ｐゴシック" pitchFamily="50" charset="-128"/>
              </a:rPr>
              <a:t>★</a:t>
            </a:r>
            <a:r>
              <a:rPr lang="ja-JP" altLang="en-US" sz="1000" baseline="0">
                <a:solidFill>
                  <a:srgbClr val="000000"/>
                </a:solidFill>
                <a:latin typeface="ＭＳ Ｐゴシック" pitchFamily="50" charset="-128"/>
              </a:rPr>
              <a:t>４</a:t>
            </a:r>
          </a:p>
        </p:txBody>
      </p:sp>
      <p:sp>
        <p:nvSpPr>
          <p:cNvPr id="380935" name="Text Box 1031"/>
          <p:cNvSpPr txBox="1">
            <a:spLocks noChangeArrowheads="1"/>
          </p:cNvSpPr>
          <p:nvPr/>
        </p:nvSpPr>
        <p:spPr bwMode="auto">
          <a:xfrm>
            <a:off x="95251" y="-381000"/>
            <a:ext cx="6339416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aseline="-250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ja-JP" altLang="en-US" sz="1000" baseline="0" dirty="0">
                <a:solidFill>
                  <a:srgbClr val="000000"/>
                </a:solidFill>
                <a:latin typeface="ＭＳ Ｐゴシック" pitchFamily="50" charset="-128"/>
              </a:rPr>
              <a:t>しゅは</a:t>
            </a:r>
            <a:r>
              <a:rPr lang="ja-JP" altLang="en-US" sz="1000" baseline="0" dirty="0" err="1">
                <a:solidFill>
                  <a:srgbClr val="000000"/>
                </a:solidFill>
                <a:latin typeface="ＭＳ Ｐゴシック" pitchFamily="50" charset="-128"/>
              </a:rPr>
              <a:t>みざに</a:t>
            </a:r>
            <a:r>
              <a:rPr lang="ja-JP" altLang="en-US" sz="1000" baseline="0" dirty="0">
                <a:solidFill>
                  <a:srgbClr val="000000"/>
                </a:solidFill>
                <a:latin typeface="ＭＳ Ｐゴシック" pitchFamily="50" charset="-128"/>
              </a:rPr>
              <a:t>おられるせいなるおかた</a:t>
            </a:r>
          </a:p>
        </p:txBody>
      </p:sp>
    </p:spTree>
    <p:extLst>
      <p:ext uri="{BB962C8B-B14F-4D97-AF65-F5344CB8AC3E}">
        <p14:creationId xmlns:p14="http://schemas.microsoft.com/office/powerpoint/2010/main" val="3468175738"/>
      </p:ext>
    </p:extLst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標準デザイン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4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4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ＭＳ Ｐゴシック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標準デザイン">
  <a:themeElements>
    <a:clrScheme name="標準デザイン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標準デザイン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4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4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ＭＳ Ｐゴシック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標準デザイン">
  <a:themeElements>
    <a:clrScheme name="標準デザイン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標準デザイン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4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4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ＭＳ Ｐゴシック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標準デザイン">
  <a:themeElements>
    <a:clrScheme name="標準デザイン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標準デザイン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4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4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ＭＳ Ｐゴシック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4_標準デザイン">
  <a:themeElements>
    <a:clrScheme name="標準デザイン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標準デザイン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4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4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ＭＳ Ｐゴシック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170</Words>
  <Application>Microsoft Office PowerPoint</Application>
  <PresentationFormat>ユーザー設定</PresentationFormat>
  <Paragraphs>58</Paragraphs>
  <Slides>5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5</vt:i4>
      </vt:variant>
      <vt:variant>
        <vt:lpstr>スライド タイトル</vt:lpstr>
      </vt:variant>
      <vt:variant>
        <vt:i4>5</vt:i4>
      </vt:variant>
    </vt:vector>
  </HeadingPairs>
  <TitlesOfParts>
    <vt:vector size="10" baseType="lpstr">
      <vt:lpstr>標準デザイン</vt:lpstr>
      <vt:lpstr>1_標準デザイン</vt:lpstr>
      <vt:lpstr>2_標準デザイン</vt:lpstr>
      <vt:lpstr>3_標準デザイン</vt:lpstr>
      <vt:lpstr>4_標準デザイン</vt:lpstr>
      <vt:lpstr>426 G P 私は変えられた</vt:lpstr>
      <vt:lpstr>276 D P 主イエスわが望み賛美ささげます</vt:lpstr>
      <vt:lpstr>376 G W わが神主よ</vt:lpstr>
      <vt:lpstr>227 C W あなたとともに歩むこの一日は</vt:lpstr>
      <vt:lpstr>168 G W 主は御座におられる聖なるお方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Kijima Kota</dc:creator>
  <cp:lastModifiedBy>sycom3</cp:lastModifiedBy>
  <cp:revision>18</cp:revision>
  <dcterms:created xsi:type="dcterms:W3CDTF">2020-10-03T14:02:27Z</dcterms:created>
  <dcterms:modified xsi:type="dcterms:W3CDTF">2023-12-30T04:50:17Z</dcterms:modified>
</cp:coreProperties>
</file>